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1"/>
  </p:notesMasterIdLst>
  <p:sldIdLst>
    <p:sldId id="608" r:id="rId2"/>
    <p:sldId id="607" r:id="rId3"/>
    <p:sldId id="609" r:id="rId4"/>
    <p:sldId id="560" r:id="rId5"/>
    <p:sldId id="661" r:id="rId6"/>
    <p:sldId id="662" r:id="rId7"/>
    <p:sldId id="663" r:id="rId8"/>
    <p:sldId id="618" r:id="rId9"/>
    <p:sldId id="563" r:id="rId10"/>
    <p:sldId id="566" r:id="rId11"/>
    <p:sldId id="567" r:id="rId12"/>
    <p:sldId id="568" r:id="rId13"/>
    <p:sldId id="569" r:id="rId14"/>
    <p:sldId id="570" r:id="rId15"/>
    <p:sldId id="573" r:id="rId16"/>
    <p:sldId id="574" r:id="rId17"/>
    <p:sldId id="561" r:id="rId18"/>
    <p:sldId id="651" r:id="rId19"/>
    <p:sldId id="572" r:id="rId20"/>
    <p:sldId id="575" r:id="rId21"/>
    <p:sldId id="576" r:id="rId22"/>
    <p:sldId id="577" r:id="rId23"/>
    <p:sldId id="578" r:id="rId24"/>
    <p:sldId id="579" r:id="rId25"/>
    <p:sldId id="580" r:id="rId26"/>
    <p:sldId id="581" r:id="rId27"/>
    <p:sldId id="582" r:id="rId28"/>
    <p:sldId id="583" r:id="rId29"/>
    <p:sldId id="584" r:id="rId30"/>
    <p:sldId id="652" r:id="rId31"/>
    <p:sldId id="586" r:id="rId32"/>
    <p:sldId id="653" r:id="rId33"/>
    <p:sldId id="654" r:id="rId34"/>
    <p:sldId id="655" r:id="rId35"/>
    <p:sldId id="656" r:id="rId36"/>
    <p:sldId id="658" r:id="rId37"/>
    <p:sldId id="657" r:id="rId38"/>
    <p:sldId id="659" r:id="rId39"/>
    <p:sldId id="628" r:id="rId40"/>
    <p:sldId id="589" r:id="rId41"/>
    <p:sldId id="630" r:id="rId42"/>
    <p:sldId id="596" r:id="rId43"/>
    <p:sldId id="597" r:id="rId44"/>
    <p:sldId id="598" r:id="rId45"/>
    <p:sldId id="599" r:id="rId46"/>
    <p:sldId id="600" r:id="rId47"/>
    <p:sldId id="601" r:id="rId48"/>
    <p:sldId id="602" r:id="rId49"/>
    <p:sldId id="603" r:id="rId50"/>
    <p:sldId id="604" r:id="rId51"/>
    <p:sldId id="605" r:id="rId52"/>
    <p:sldId id="606" r:id="rId53"/>
    <p:sldId id="631" r:id="rId54"/>
    <p:sldId id="632" r:id="rId55"/>
    <p:sldId id="633" r:id="rId56"/>
    <p:sldId id="634" r:id="rId57"/>
    <p:sldId id="635" r:id="rId58"/>
    <p:sldId id="636" r:id="rId59"/>
    <p:sldId id="638" r:id="rId60"/>
    <p:sldId id="637" r:id="rId61"/>
    <p:sldId id="639" r:id="rId62"/>
    <p:sldId id="640" r:id="rId63"/>
    <p:sldId id="641" r:id="rId64"/>
    <p:sldId id="642" r:id="rId65"/>
    <p:sldId id="643" r:id="rId66"/>
    <p:sldId id="644" r:id="rId67"/>
    <p:sldId id="645" r:id="rId68"/>
    <p:sldId id="646" r:id="rId69"/>
    <p:sldId id="649" r:id="rId70"/>
    <p:sldId id="647" r:id="rId71"/>
    <p:sldId id="648" r:id="rId72"/>
    <p:sldId id="629" r:id="rId73"/>
    <p:sldId id="590" r:id="rId74"/>
    <p:sldId id="591" r:id="rId75"/>
    <p:sldId id="592" r:id="rId76"/>
    <p:sldId id="595" r:id="rId77"/>
    <p:sldId id="619" r:id="rId78"/>
    <p:sldId id="620" r:id="rId79"/>
    <p:sldId id="621" r:id="rId80"/>
    <p:sldId id="593" r:id="rId81"/>
    <p:sldId id="650" r:id="rId82"/>
    <p:sldId id="623" r:id="rId83"/>
    <p:sldId id="624" r:id="rId84"/>
    <p:sldId id="626" r:id="rId85"/>
    <p:sldId id="627" r:id="rId86"/>
    <p:sldId id="558" r:id="rId87"/>
    <p:sldId id="664" r:id="rId88"/>
    <p:sldId id="665" r:id="rId89"/>
    <p:sldId id="559" r:id="rId90"/>
  </p:sldIdLst>
  <p:sldSz cx="12192000" cy="6858000"/>
  <p:notesSz cx="6858000" cy="9144000"/>
  <p:custDataLst>
    <p:tags r:id="rId9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Tian" initials="Q" lastIdx="1" clrIdx="0">
    <p:extLst>
      <p:ext uri="{19B8F6BF-5375-455C-9EA6-DF929625EA0E}">
        <p15:presenceInfo xmlns:p15="http://schemas.microsoft.com/office/powerpoint/2012/main" userId="S::zhiwang@nju.edu.cn::d059b521-ee81-481f-be34-ac8650352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A1A9E"/>
    <a:srgbClr val="00FF00"/>
    <a:srgbClr val="008EE3"/>
    <a:srgbClr val="0091EA"/>
    <a:srgbClr val="5E7CBB"/>
    <a:srgbClr val="4149B5"/>
    <a:srgbClr val="0066FF"/>
    <a:srgbClr val="00A9C7"/>
    <a:srgbClr val="159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3"/>
    <p:restoredTop sz="96327"/>
  </p:normalViewPr>
  <p:slideViewPr>
    <p:cSldViewPr snapToGrid="0" snapToObjects="1">
      <p:cViewPr varScale="1">
        <p:scale>
          <a:sx n="123" d="100"/>
          <a:sy n="123" d="100"/>
        </p:scale>
        <p:origin x="880" y="192"/>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uTian" userId="d059b521-ee81-481f-be34-ac8650352dd5" providerId="ADAL" clId="{8AD5F654-EE7A-514B-AAAD-87E2C6784E64}"/>
    <pc:docChg chg="custSel addSld delSld modSld modMainMaster">
      <pc:chgData name="QiuTian" userId="d059b521-ee81-481f-be34-ac8650352dd5" providerId="ADAL" clId="{8AD5F654-EE7A-514B-AAAD-87E2C6784E64}" dt="2023-01-31T15:32:14.854" v="238"/>
      <pc:docMkLst>
        <pc:docMk/>
      </pc:docMkLst>
      <pc:sldChg chg="addSp delSp modSp">
        <pc:chgData name="QiuTian" userId="d059b521-ee81-481f-be34-ac8650352dd5" providerId="ADAL" clId="{8AD5F654-EE7A-514B-AAAD-87E2C6784E64}" dt="2023-01-31T15:28:41.413" v="224" actId="478"/>
        <pc:sldMkLst>
          <pc:docMk/>
          <pc:sldMk cId="589180834" sldId="455"/>
        </pc:sldMkLst>
        <pc:spChg chg="add del mod">
          <ac:chgData name="QiuTian" userId="d059b521-ee81-481f-be34-ac8650352dd5" providerId="ADAL" clId="{8AD5F654-EE7A-514B-AAAD-87E2C6784E64}" dt="2023-01-31T15:23:47.979" v="215"/>
          <ac:spMkLst>
            <pc:docMk/>
            <pc:sldMk cId="589180834" sldId="455"/>
            <ac:spMk id="2" creationId="{036737BB-6436-154E-A4AC-4D09A0ECB3A0}"/>
          </ac:spMkLst>
        </pc:spChg>
        <pc:spChg chg="add del mod">
          <ac:chgData name="QiuTian" userId="d059b521-ee81-481f-be34-ac8650352dd5" providerId="ADAL" clId="{8AD5F654-EE7A-514B-AAAD-87E2C6784E64}" dt="2023-01-31T15:28:41.413" v="224" actId="478"/>
          <ac:spMkLst>
            <pc:docMk/>
            <pc:sldMk cId="589180834" sldId="455"/>
            <ac:spMk id="3" creationId="{9E84B950-32C2-004D-81FC-F985AB2E1A97}"/>
          </ac:spMkLst>
        </pc:spChg>
        <pc:spChg chg="mod">
          <ac:chgData name="QiuTian" userId="d059b521-ee81-481f-be34-ac8650352dd5" providerId="ADAL" clId="{8AD5F654-EE7A-514B-AAAD-87E2C6784E64}" dt="2023-01-31T15:18:40.923" v="85" actId="20577"/>
          <ac:spMkLst>
            <pc:docMk/>
            <pc:sldMk cId="589180834" sldId="455"/>
            <ac:spMk id="10" creationId="{14F716A9-9C45-109A-F3E6-3282AD70735C}"/>
          </ac:spMkLst>
        </pc:spChg>
        <pc:spChg chg="mod">
          <ac:chgData name="QiuTian" userId="d059b521-ee81-481f-be34-ac8650352dd5" providerId="ADAL" clId="{8AD5F654-EE7A-514B-AAAD-87E2C6784E64}" dt="2023-01-31T15:18:53.938" v="90" actId="20577"/>
          <ac:spMkLst>
            <pc:docMk/>
            <pc:sldMk cId="589180834" sldId="455"/>
            <ac:spMk id="319" creationId="{C94E1060-543F-8046-9EF7-6288E5400261}"/>
          </ac:spMkLst>
        </pc:spChg>
      </pc:sldChg>
      <pc:sldChg chg="del">
        <pc:chgData name="QiuTian" userId="d059b521-ee81-481f-be34-ac8650352dd5" providerId="ADAL" clId="{8AD5F654-EE7A-514B-AAAD-87E2C6784E64}" dt="2023-01-31T15:17:44.195" v="0" actId="2696"/>
        <pc:sldMkLst>
          <pc:docMk/>
          <pc:sldMk cId="797976913" sldId="461"/>
        </pc:sldMkLst>
      </pc:sldChg>
      <pc:sldChg chg="addSp delSp modSp">
        <pc:chgData name="QiuTian" userId="d059b521-ee81-481f-be34-ac8650352dd5" providerId="ADAL" clId="{8AD5F654-EE7A-514B-AAAD-87E2C6784E64}" dt="2023-01-31T15:28:14.766" v="223"/>
        <pc:sldMkLst>
          <pc:docMk/>
          <pc:sldMk cId="2866733766" sldId="487"/>
        </pc:sldMkLst>
        <pc:spChg chg="mod">
          <ac:chgData name="QiuTian" userId="d059b521-ee81-481f-be34-ac8650352dd5" providerId="ADAL" clId="{8AD5F654-EE7A-514B-AAAD-87E2C6784E64}" dt="2023-01-31T15:23:09.811" v="213" actId="1076"/>
          <ac:spMkLst>
            <pc:docMk/>
            <pc:sldMk cId="2866733766" sldId="487"/>
            <ac:spMk id="2" creationId="{7B81D349-5C74-FC4C-B66E-F68A209FDEB7}"/>
          </ac:spMkLst>
        </pc:spChg>
        <pc:spChg chg="add del mod">
          <ac:chgData name="QiuTian" userId="d059b521-ee81-481f-be34-ac8650352dd5" providerId="ADAL" clId="{8AD5F654-EE7A-514B-AAAD-87E2C6784E64}" dt="2023-01-31T15:23:47.979" v="215"/>
          <ac:spMkLst>
            <pc:docMk/>
            <pc:sldMk cId="2866733766" sldId="487"/>
            <ac:spMk id="3" creationId="{8AF1BD64-167F-2049-8978-D4C719FB53A9}"/>
          </ac:spMkLst>
        </pc:spChg>
        <pc:spChg chg="add del mod">
          <ac:chgData name="QiuTian" userId="d059b521-ee81-481f-be34-ac8650352dd5" providerId="ADAL" clId="{8AD5F654-EE7A-514B-AAAD-87E2C6784E64}" dt="2023-01-31T15:23:59.708" v="216"/>
          <ac:spMkLst>
            <pc:docMk/>
            <pc:sldMk cId="2866733766" sldId="487"/>
            <ac:spMk id="4" creationId="{65A2596D-982B-F946-B00C-4E3887086BC9}"/>
          </ac:spMkLst>
        </pc:spChg>
        <pc:spChg chg="add mod">
          <ac:chgData name="QiuTian" userId="d059b521-ee81-481f-be34-ac8650352dd5" providerId="ADAL" clId="{8AD5F654-EE7A-514B-AAAD-87E2C6784E64}" dt="2023-01-31T15:28:14.766" v="223"/>
          <ac:spMkLst>
            <pc:docMk/>
            <pc:sldMk cId="2866733766" sldId="487"/>
            <ac:spMk id="5" creationId="{FB7E40E7-DFF8-A041-AF2E-417670C1BDF3}"/>
          </ac:spMkLst>
        </pc:spChg>
      </pc:sldChg>
      <pc:sldChg chg="add">
        <pc:chgData name="QiuTian" userId="d059b521-ee81-481f-be34-ac8650352dd5" providerId="ADAL" clId="{8AD5F654-EE7A-514B-AAAD-87E2C6784E64}" dt="2023-01-31T15:28:03.089" v="222"/>
        <pc:sldMkLst>
          <pc:docMk/>
          <pc:sldMk cId="1787160511" sldId="488"/>
        </pc:sldMkLst>
      </pc:sldChg>
      <pc:sldChg chg="addSp delSp modSp add del">
        <pc:chgData name="QiuTian" userId="d059b521-ee81-481f-be34-ac8650352dd5" providerId="ADAL" clId="{8AD5F654-EE7A-514B-AAAD-87E2C6784E64}" dt="2023-01-31T15:27:54.742" v="221" actId="2696"/>
        <pc:sldMkLst>
          <pc:docMk/>
          <pc:sldMk cId="2890144145" sldId="488"/>
        </pc:sldMkLst>
        <pc:spChg chg="add del mod">
          <ac:chgData name="QiuTian" userId="d059b521-ee81-481f-be34-ac8650352dd5" providerId="ADAL" clId="{8AD5F654-EE7A-514B-AAAD-87E2C6784E64}" dt="2023-01-31T15:27:53.511" v="220"/>
          <ac:spMkLst>
            <pc:docMk/>
            <pc:sldMk cId="2890144145" sldId="488"/>
            <ac:spMk id="2" creationId="{283BB414-59C7-0A4D-BED2-1CAFACC1EFC9}"/>
          </ac:spMkLst>
        </pc:spChg>
      </pc:sldChg>
      <pc:sldChg chg="del">
        <pc:chgData name="QiuTian" userId="d059b521-ee81-481f-be34-ac8650352dd5" providerId="ADAL" clId="{8AD5F654-EE7A-514B-AAAD-87E2C6784E64}" dt="2023-01-31T15:17:44.276" v="1" actId="2696"/>
        <pc:sldMkLst>
          <pc:docMk/>
          <pc:sldMk cId="289117226" sldId="493"/>
        </pc:sldMkLst>
      </pc:sldChg>
      <pc:sldChg chg="del">
        <pc:chgData name="QiuTian" userId="d059b521-ee81-481f-be34-ac8650352dd5" providerId="ADAL" clId="{8AD5F654-EE7A-514B-AAAD-87E2C6784E64}" dt="2023-01-31T15:17:44.515" v="2" actId="2696"/>
        <pc:sldMkLst>
          <pc:docMk/>
          <pc:sldMk cId="1285584289" sldId="496"/>
        </pc:sldMkLst>
      </pc:sldChg>
      <pc:sldChg chg="del">
        <pc:chgData name="QiuTian" userId="d059b521-ee81-481f-be34-ac8650352dd5" providerId="ADAL" clId="{8AD5F654-EE7A-514B-AAAD-87E2C6784E64}" dt="2023-01-31T15:17:44.523" v="3" actId="2696"/>
        <pc:sldMkLst>
          <pc:docMk/>
          <pc:sldMk cId="3416831935" sldId="508"/>
        </pc:sldMkLst>
      </pc:sldChg>
      <pc:sldChg chg="del">
        <pc:chgData name="QiuTian" userId="d059b521-ee81-481f-be34-ac8650352dd5" providerId="ADAL" clId="{8AD5F654-EE7A-514B-AAAD-87E2C6784E64}" dt="2023-01-31T15:17:44.557" v="5" actId="2696"/>
        <pc:sldMkLst>
          <pc:docMk/>
          <pc:sldMk cId="845003562" sldId="512"/>
        </pc:sldMkLst>
      </pc:sldChg>
      <pc:sldChg chg="del">
        <pc:chgData name="QiuTian" userId="d059b521-ee81-481f-be34-ac8650352dd5" providerId="ADAL" clId="{8AD5F654-EE7A-514B-AAAD-87E2C6784E64}" dt="2023-01-31T15:17:44.615" v="9" actId="2696"/>
        <pc:sldMkLst>
          <pc:docMk/>
          <pc:sldMk cId="2676298926" sldId="513"/>
        </pc:sldMkLst>
      </pc:sldChg>
      <pc:sldChg chg="del">
        <pc:chgData name="QiuTian" userId="d059b521-ee81-481f-be34-ac8650352dd5" providerId="ADAL" clId="{8AD5F654-EE7A-514B-AAAD-87E2C6784E64}" dt="2023-01-31T15:17:44.642" v="10" actId="2696"/>
        <pc:sldMkLst>
          <pc:docMk/>
          <pc:sldMk cId="3344399596" sldId="514"/>
        </pc:sldMkLst>
      </pc:sldChg>
      <pc:sldChg chg="del">
        <pc:chgData name="QiuTian" userId="d059b521-ee81-481f-be34-ac8650352dd5" providerId="ADAL" clId="{8AD5F654-EE7A-514B-AAAD-87E2C6784E64}" dt="2023-01-31T15:17:44.658" v="11" actId="2696"/>
        <pc:sldMkLst>
          <pc:docMk/>
          <pc:sldMk cId="1392625742" sldId="515"/>
        </pc:sldMkLst>
      </pc:sldChg>
      <pc:sldChg chg="del">
        <pc:chgData name="QiuTian" userId="d059b521-ee81-481f-be34-ac8650352dd5" providerId="ADAL" clId="{8AD5F654-EE7A-514B-AAAD-87E2C6784E64}" dt="2023-01-31T15:17:44.672" v="12" actId="2696"/>
        <pc:sldMkLst>
          <pc:docMk/>
          <pc:sldMk cId="873637584" sldId="516"/>
        </pc:sldMkLst>
      </pc:sldChg>
      <pc:sldChg chg="del">
        <pc:chgData name="QiuTian" userId="d059b521-ee81-481f-be34-ac8650352dd5" providerId="ADAL" clId="{8AD5F654-EE7A-514B-AAAD-87E2C6784E64}" dt="2023-01-31T15:17:44.680" v="13" actId="2696"/>
        <pc:sldMkLst>
          <pc:docMk/>
          <pc:sldMk cId="4102319447" sldId="517"/>
        </pc:sldMkLst>
      </pc:sldChg>
      <pc:sldChg chg="del">
        <pc:chgData name="QiuTian" userId="d059b521-ee81-481f-be34-ac8650352dd5" providerId="ADAL" clId="{8AD5F654-EE7A-514B-AAAD-87E2C6784E64}" dt="2023-01-31T15:17:44.755" v="16" actId="2696"/>
        <pc:sldMkLst>
          <pc:docMk/>
          <pc:sldMk cId="123045772" sldId="518"/>
        </pc:sldMkLst>
      </pc:sldChg>
      <pc:sldChg chg="del">
        <pc:chgData name="QiuTian" userId="d059b521-ee81-481f-be34-ac8650352dd5" providerId="ADAL" clId="{8AD5F654-EE7A-514B-AAAD-87E2C6784E64}" dt="2023-01-31T15:17:44.846" v="17" actId="2696"/>
        <pc:sldMkLst>
          <pc:docMk/>
          <pc:sldMk cId="501355064" sldId="519"/>
        </pc:sldMkLst>
      </pc:sldChg>
      <pc:sldChg chg="del">
        <pc:chgData name="QiuTian" userId="d059b521-ee81-481f-be34-ac8650352dd5" providerId="ADAL" clId="{8AD5F654-EE7A-514B-AAAD-87E2C6784E64}" dt="2023-01-31T15:17:44.732" v="15" actId="2696"/>
        <pc:sldMkLst>
          <pc:docMk/>
          <pc:sldMk cId="4223540498" sldId="520"/>
        </pc:sldMkLst>
      </pc:sldChg>
      <pc:sldChg chg="del">
        <pc:chgData name="QiuTian" userId="d059b521-ee81-481f-be34-ac8650352dd5" providerId="ADAL" clId="{8AD5F654-EE7A-514B-AAAD-87E2C6784E64}" dt="2023-01-31T15:17:45.038" v="18" actId="2696"/>
        <pc:sldMkLst>
          <pc:docMk/>
          <pc:sldMk cId="148802598" sldId="521"/>
        </pc:sldMkLst>
      </pc:sldChg>
      <pc:sldChg chg="del">
        <pc:chgData name="QiuTian" userId="d059b521-ee81-481f-be34-ac8650352dd5" providerId="ADAL" clId="{8AD5F654-EE7A-514B-AAAD-87E2C6784E64}" dt="2023-01-31T15:17:45.329" v="19" actId="2696"/>
        <pc:sldMkLst>
          <pc:docMk/>
          <pc:sldMk cId="3403451174" sldId="522"/>
        </pc:sldMkLst>
      </pc:sldChg>
      <pc:sldChg chg="del">
        <pc:chgData name="QiuTian" userId="d059b521-ee81-481f-be34-ac8650352dd5" providerId="ADAL" clId="{8AD5F654-EE7A-514B-AAAD-87E2C6784E64}" dt="2023-01-31T15:17:45.509" v="20" actId="2696"/>
        <pc:sldMkLst>
          <pc:docMk/>
          <pc:sldMk cId="985100673" sldId="523"/>
        </pc:sldMkLst>
      </pc:sldChg>
      <pc:sldChg chg="del">
        <pc:chgData name="QiuTian" userId="d059b521-ee81-481f-be34-ac8650352dd5" providerId="ADAL" clId="{8AD5F654-EE7A-514B-AAAD-87E2C6784E64}" dt="2023-01-31T15:17:45.611" v="21" actId="2696"/>
        <pc:sldMkLst>
          <pc:docMk/>
          <pc:sldMk cId="2590960898" sldId="524"/>
        </pc:sldMkLst>
      </pc:sldChg>
      <pc:sldChg chg="del">
        <pc:chgData name="QiuTian" userId="d059b521-ee81-481f-be34-ac8650352dd5" providerId="ADAL" clId="{8AD5F654-EE7A-514B-AAAD-87E2C6784E64}" dt="2023-01-31T15:17:45.936" v="24" actId="2696"/>
        <pc:sldMkLst>
          <pc:docMk/>
          <pc:sldMk cId="3705610272" sldId="525"/>
        </pc:sldMkLst>
      </pc:sldChg>
      <pc:sldChg chg="del">
        <pc:chgData name="QiuTian" userId="d059b521-ee81-481f-be34-ac8650352dd5" providerId="ADAL" clId="{8AD5F654-EE7A-514B-AAAD-87E2C6784E64}" dt="2023-01-31T15:17:45.947" v="25" actId="2696"/>
        <pc:sldMkLst>
          <pc:docMk/>
          <pc:sldMk cId="1648016353" sldId="526"/>
        </pc:sldMkLst>
      </pc:sldChg>
      <pc:sldChg chg="del">
        <pc:chgData name="QiuTian" userId="d059b521-ee81-481f-be34-ac8650352dd5" providerId="ADAL" clId="{8AD5F654-EE7A-514B-AAAD-87E2C6784E64}" dt="2023-01-31T15:17:45.955" v="26" actId="2696"/>
        <pc:sldMkLst>
          <pc:docMk/>
          <pc:sldMk cId="1715369555" sldId="527"/>
        </pc:sldMkLst>
      </pc:sldChg>
      <pc:sldChg chg="del">
        <pc:chgData name="QiuTian" userId="d059b521-ee81-481f-be34-ac8650352dd5" providerId="ADAL" clId="{8AD5F654-EE7A-514B-AAAD-87E2C6784E64}" dt="2023-01-31T15:17:45.967" v="27" actId="2696"/>
        <pc:sldMkLst>
          <pc:docMk/>
          <pc:sldMk cId="264314144" sldId="528"/>
        </pc:sldMkLst>
      </pc:sldChg>
      <pc:sldChg chg="del">
        <pc:chgData name="QiuTian" userId="d059b521-ee81-481f-be34-ac8650352dd5" providerId="ADAL" clId="{8AD5F654-EE7A-514B-AAAD-87E2C6784E64}" dt="2023-01-31T15:17:46.004" v="29" actId="2696"/>
        <pc:sldMkLst>
          <pc:docMk/>
          <pc:sldMk cId="2184490582" sldId="529"/>
        </pc:sldMkLst>
      </pc:sldChg>
      <pc:sldChg chg="del">
        <pc:chgData name="QiuTian" userId="d059b521-ee81-481f-be34-ac8650352dd5" providerId="ADAL" clId="{8AD5F654-EE7A-514B-AAAD-87E2C6784E64}" dt="2023-01-31T15:17:46.043" v="31" actId="2696"/>
        <pc:sldMkLst>
          <pc:docMk/>
          <pc:sldMk cId="2567281261" sldId="530"/>
        </pc:sldMkLst>
      </pc:sldChg>
      <pc:sldChg chg="del">
        <pc:chgData name="QiuTian" userId="d059b521-ee81-481f-be34-ac8650352dd5" providerId="ADAL" clId="{8AD5F654-EE7A-514B-AAAD-87E2C6784E64}" dt="2023-01-31T15:17:46.078" v="32" actId="2696"/>
        <pc:sldMkLst>
          <pc:docMk/>
          <pc:sldMk cId="1522947307" sldId="531"/>
        </pc:sldMkLst>
      </pc:sldChg>
      <pc:sldChg chg="del">
        <pc:chgData name="QiuTian" userId="d059b521-ee81-481f-be34-ac8650352dd5" providerId="ADAL" clId="{8AD5F654-EE7A-514B-AAAD-87E2C6784E64}" dt="2023-01-31T15:17:44.566" v="6" actId="2696"/>
        <pc:sldMkLst>
          <pc:docMk/>
          <pc:sldMk cId="1392431630" sldId="542"/>
        </pc:sldMkLst>
      </pc:sldChg>
      <pc:sldChg chg="del">
        <pc:chgData name="QiuTian" userId="d059b521-ee81-481f-be34-ac8650352dd5" providerId="ADAL" clId="{8AD5F654-EE7A-514B-AAAD-87E2C6784E64}" dt="2023-01-31T15:17:44.577" v="7" actId="2696"/>
        <pc:sldMkLst>
          <pc:docMk/>
          <pc:sldMk cId="670155909" sldId="543"/>
        </pc:sldMkLst>
      </pc:sldChg>
      <pc:sldChg chg="del">
        <pc:chgData name="QiuTian" userId="d059b521-ee81-481f-be34-ac8650352dd5" providerId="ADAL" clId="{8AD5F654-EE7A-514B-AAAD-87E2C6784E64}" dt="2023-01-31T15:17:44.592" v="8" actId="2696"/>
        <pc:sldMkLst>
          <pc:docMk/>
          <pc:sldMk cId="1150242410" sldId="544"/>
        </pc:sldMkLst>
      </pc:sldChg>
      <pc:sldChg chg="del">
        <pc:chgData name="QiuTian" userId="d059b521-ee81-481f-be34-ac8650352dd5" providerId="ADAL" clId="{8AD5F654-EE7A-514B-AAAD-87E2C6784E64}" dt="2023-01-31T15:17:44.698" v="14" actId="2696"/>
        <pc:sldMkLst>
          <pc:docMk/>
          <pc:sldMk cId="3403973712" sldId="545"/>
        </pc:sldMkLst>
      </pc:sldChg>
      <pc:sldChg chg="del">
        <pc:chgData name="QiuTian" userId="d059b521-ee81-481f-be34-ac8650352dd5" providerId="ADAL" clId="{8AD5F654-EE7A-514B-AAAD-87E2C6784E64}" dt="2023-01-31T15:17:45.812" v="22" actId="2696"/>
        <pc:sldMkLst>
          <pc:docMk/>
          <pc:sldMk cId="971916771" sldId="546"/>
        </pc:sldMkLst>
      </pc:sldChg>
      <pc:sldChg chg="del">
        <pc:chgData name="QiuTian" userId="d059b521-ee81-481f-be34-ac8650352dd5" providerId="ADAL" clId="{8AD5F654-EE7A-514B-AAAD-87E2C6784E64}" dt="2023-01-31T15:17:45.926" v="23" actId="2696"/>
        <pc:sldMkLst>
          <pc:docMk/>
          <pc:sldMk cId="463009784" sldId="547"/>
        </pc:sldMkLst>
      </pc:sldChg>
      <pc:sldChg chg="del">
        <pc:chgData name="QiuTian" userId="d059b521-ee81-481f-be34-ac8650352dd5" providerId="ADAL" clId="{8AD5F654-EE7A-514B-AAAD-87E2C6784E64}" dt="2023-01-31T15:17:44.537" v="4" actId="2696"/>
        <pc:sldMkLst>
          <pc:docMk/>
          <pc:sldMk cId="2708285143" sldId="548"/>
        </pc:sldMkLst>
      </pc:sldChg>
      <pc:sldChg chg="del">
        <pc:chgData name="QiuTian" userId="d059b521-ee81-481f-be34-ac8650352dd5" providerId="ADAL" clId="{8AD5F654-EE7A-514B-AAAD-87E2C6784E64}" dt="2023-01-31T15:17:45.984" v="28" actId="2696"/>
        <pc:sldMkLst>
          <pc:docMk/>
          <pc:sldMk cId="1880871973" sldId="551"/>
        </pc:sldMkLst>
      </pc:sldChg>
      <pc:sldChg chg="del">
        <pc:chgData name="QiuTian" userId="d059b521-ee81-481f-be34-ac8650352dd5" providerId="ADAL" clId="{8AD5F654-EE7A-514B-AAAD-87E2C6784E64}" dt="2023-01-31T15:17:46.024" v="30" actId="2696"/>
        <pc:sldMkLst>
          <pc:docMk/>
          <pc:sldMk cId="1829495316" sldId="554"/>
        </pc:sldMkLst>
      </pc:sldChg>
      <pc:sldMasterChg chg="modSp modSldLayout">
        <pc:chgData name="QiuTian" userId="d059b521-ee81-481f-be34-ac8650352dd5" providerId="ADAL" clId="{8AD5F654-EE7A-514B-AAAD-87E2C6784E64}" dt="2023-01-31T15:32:14.854" v="238"/>
        <pc:sldMasterMkLst>
          <pc:docMk/>
          <pc:sldMasterMk cId="0" sldId="2147483648"/>
        </pc:sldMasterMkLst>
        <pc:spChg chg="mod">
          <ac:chgData name="QiuTian" userId="d059b521-ee81-481f-be34-ac8650352dd5" providerId="ADAL" clId="{8AD5F654-EE7A-514B-AAAD-87E2C6784E64}" dt="2023-01-31T15:30:49.862" v="232" actId="20577"/>
          <ac:spMkLst>
            <pc:docMk/>
            <pc:sldMasterMk cId="0" sldId="2147483648"/>
            <ac:spMk id="6" creationId="{00000000-0000-0000-0000-000000000000}"/>
          </ac:spMkLst>
        </pc:spChg>
        <pc:sldLayoutChg chg="addSp delSp modSp">
          <pc:chgData name="QiuTian" userId="d059b521-ee81-481f-be34-ac8650352dd5" providerId="ADAL" clId="{8AD5F654-EE7A-514B-AAAD-87E2C6784E64}" dt="2023-01-31T15:32:14.854" v="238"/>
          <pc:sldLayoutMkLst>
            <pc:docMk/>
            <pc:sldMasterMk cId="0" sldId="2147483648"/>
            <pc:sldLayoutMk cId="0" sldId="2147483649"/>
          </pc:sldLayoutMkLst>
          <pc:spChg chg="add del mod">
            <ac:chgData name="QiuTian" userId="d059b521-ee81-481f-be34-ac8650352dd5" providerId="ADAL" clId="{8AD5F654-EE7A-514B-AAAD-87E2C6784E64}" dt="2023-01-31T15:31:31.814" v="235"/>
            <ac:spMkLst>
              <pc:docMk/>
              <pc:sldMasterMk cId="0" sldId="2147483648"/>
              <pc:sldLayoutMk cId="0" sldId="2147483649"/>
              <ac:spMk id="7" creationId="{3A249ED5-371B-2C46-9399-93ED51DAD647}"/>
            </ac:spMkLst>
          </pc:spChg>
          <pc:spChg chg="add del mod">
            <ac:chgData name="QiuTian" userId="d059b521-ee81-481f-be34-ac8650352dd5" providerId="ADAL" clId="{8AD5F654-EE7A-514B-AAAD-87E2C6784E64}" dt="2023-01-31T15:32:14.854" v="238"/>
            <ac:spMkLst>
              <pc:docMk/>
              <pc:sldMasterMk cId="0" sldId="2147483648"/>
              <pc:sldLayoutMk cId="0" sldId="2147483649"/>
              <ac:spMk id="8" creationId="{E5605938-6A5C-F242-8C35-569D859F881E}"/>
            </ac:spMkLst>
          </pc:spChg>
        </pc:sldLayoutChg>
      </pc:sldMasterChg>
    </pc:docChg>
  </pc:docChgLst>
  <pc:docChgLst>
    <pc:chgData name="QiuTian" userId="d059b521-ee81-481f-be34-ac8650352dd5" providerId="ADAL" clId="{F4CDA104-B80A-3845-AFD4-27DA492062FD}"/>
    <pc:docChg chg="undo custSel addSld delSld modSld sldOrd">
      <pc:chgData name="QiuTian" userId="d059b521-ee81-481f-be34-ac8650352dd5" providerId="ADAL" clId="{F4CDA104-B80A-3845-AFD4-27DA492062FD}" dt="2022-12-13T03:47:42.820" v="2720" actId="114"/>
      <pc:docMkLst>
        <pc:docMk/>
      </pc:docMkLst>
      <pc:sldChg chg="modSp">
        <pc:chgData name="QiuTian" userId="d059b521-ee81-481f-be34-ac8650352dd5" providerId="ADAL" clId="{F4CDA104-B80A-3845-AFD4-27DA492062FD}" dt="2022-12-12T03:17:55.786" v="2" actId="20577"/>
        <pc:sldMkLst>
          <pc:docMk/>
          <pc:sldMk cId="589180834" sldId="455"/>
        </pc:sldMkLst>
        <pc:spChg chg="mod">
          <ac:chgData name="QiuTian" userId="d059b521-ee81-481f-be34-ac8650352dd5" providerId="ADAL" clId="{F4CDA104-B80A-3845-AFD4-27DA492062FD}" dt="2022-12-12T03:17:55.786" v="2" actId="20577"/>
          <ac:spMkLst>
            <pc:docMk/>
            <pc:sldMk cId="589180834" sldId="455"/>
            <ac:spMk id="319" creationId="{C94E1060-543F-8046-9EF7-6288E5400261}"/>
          </ac:spMkLst>
        </pc:spChg>
      </pc:sldChg>
      <pc:sldChg chg="modSp">
        <pc:chgData name="QiuTian" userId="d059b521-ee81-481f-be34-ac8650352dd5" providerId="ADAL" clId="{F4CDA104-B80A-3845-AFD4-27DA492062FD}" dt="2022-12-12T05:18:05.714" v="1750" actId="207"/>
        <pc:sldMkLst>
          <pc:docMk/>
          <pc:sldMk cId="2866733766" sldId="487"/>
        </pc:sldMkLst>
        <pc:spChg chg="mod">
          <ac:chgData name="QiuTian" userId="d059b521-ee81-481f-be34-ac8650352dd5" providerId="ADAL" clId="{F4CDA104-B80A-3845-AFD4-27DA492062FD}" dt="2022-12-12T05:18:05.714" v="1750" actId="207"/>
          <ac:spMkLst>
            <pc:docMk/>
            <pc:sldMk cId="2866733766" sldId="487"/>
            <ac:spMk id="2" creationId="{7B81D349-5C74-FC4C-B66E-F68A209FDEB7}"/>
          </ac:spMkLst>
        </pc:spChg>
      </pc:sldChg>
      <pc:sldChg chg="del">
        <pc:chgData name="QiuTian" userId="d059b521-ee81-481f-be34-ac8650352dd5" providerId="ADAL" clId="{F4CDA104-B80A-3845-AFD4-27DA492062FD}" dt="2022-12-12T03:18:19.215" v="3" actId="2696"/>
        <pc:sldMkLst>
          <pc:docMk/>
          <pc:sldMk cId="1463183427" sldId="491"/>
        </pc:sldMkLst>
      </pc:sldChg>
      <pc:sldChg chg="del">
        <pc:chgData name="QiuTian" userId="d059b521-ee81-481f-be34-ac8650352dd5" providerId="ADAL" clId="{F4CDA104-B80A-3845-AFD4-27DA492062FD}" dt="2022-12-12T03:18:20.587" v="4" actId="2696"/>
        <pc:sldMkLst>
          <pc:docMk/>
          <pc:sldMk cId="3419389898" sldId="492"/>
        </pc:sldMkLst>
      </pc:sldChg>
      <pc:sldChg chg="del">
        <pc:chgData name="QiuTian" userId="d059b521-ee81-481f-be34-ac8650352dd5" providerId="ADAL" clId="{F4CDA104-B80A-3845-AFD4-27DA492062FD}" dt="2022-12-12T03:18:21.358" v="5" actId="2696"/>
        <pc:sldMkLst>
          <pc:docMk/>
          <pc:sldMk cId="622406650" sldId="493"/>
        </pc:sldMkLst>
      </pc:sldChg>
      <pc:sldChg chg="del">
        <pc:chgData name="QiuTian" userId="d059b521-ee81-481f-be34-ac8650352dd5" providerId="ADAL" clId="{F4CDA104-B80A-3845-AFD4-27DA492062FD}" dt="2022-12-12T03:18:22.480" v="6" actId="2696"/>
        <pc:sldMkLst>
          <pc:docMk/>
          <pc:sldMk cId="87987009" sldId="494"/>
        </pc:sldMkLst>
      </pc:sldChg>
      <pc:sldChg chg="del">
        <pc:chgData name="QiuTian" userId="d059b521-ee81-481f-be34-ac8650352dd5" providerId="ADAL" clId="{F4CDA104-B80A-3845-AFD4-27DA492062FD}" dt="2022-12-12T03:18:23.592" v="7" actId="2696"/>
        <pc:sldMkLst>
          <pc:docMk/>
          <pc:sldMk cId="3370408042" sldId="495"/>
        </pc:sldMkLst>
      </pc:sldChg>
      <pc:sldChg chg="add del">
        <pc:chgData name="QiuTian" userId="d059b521-ee81-481f-be34-ac8650352dd5" providerId="ADAL" clId="{F4CDA104-B80A-3845-AFD4-27DA492062FD}" dt="2022-12-12T03:18:27.362" v="9" actId="2696"/>
        <pc:sldMkLst>
          <pc:docMk/>
          <pc:sldMk cId="1285584289" sldId="496"/>
        </pc:sldMkLst>
      </pc:sldChg>
      <pc:sldChg chg="del">
        <pc:chgData name="QiuTian" userId="d059b521-ee81-481f-be34-ac8650352dd5" providerId="ADAL" clId="{F4CDA104-B80A-3845-AFD4-27DA492062FD}" dt="2022-12-12T03:18:38.408" v="10" actId="2696"/>
        <pc:sldMkLst>
          <pc:docMk/>
          <pc:sldMk cId="467915672" sldId="498"/>
        </pc:sldMkLst>
      </pc:sldChg>
      <pc:sldChg chg="del">
        <pc:chgData name="QiuTian" userId="d059b521-ee81-481f-be34-ac8650352dd5" providerId="ADAL" clId="{F4CDA104-B80A-3845-AFD4-27DA492062FD}" dt="2022-12-12T03:18:39.685" v="11" actId="2696"/>
        <pc:sldMkLst>
          <pc:docMk/>
          <pc:sldMk cId="1113963583" sldId="499"/>
        </pc:sldMkLst>
      </pc:sldChg>
      <pc:sldChg chg="del">
        <pc:chgData name="QiuTian" userId="d059b521-ee81-481f-be34-ac8650352dd5" providerId="ADAL" clId="{F4CDA104-B80A-3845-AFD4-27DA492062FD}" dt="2022-12-12T03:19:09.348" v="15" actId="2696"/>
        <pc:sldMkLst>
          <pc:docMk/>
          <pc:sldMk cId="4285319379" sldId="501"/>
        </pc:sldMkLst>
      </pc:sldChg>
      <pc:sldChg chg="del">
        <pc:chgData name="QiuTian" userId="d059b521-ee81-481f-be34-ac8650352dd5" providerId="ADAL" clId="{F4CDA104-B80A-3845-AFD4-27DA492062FD}" dt="2022-12-12T03:18:53.150" v="12" actId="2696"/>
        <pc:sldMkLst>
          <pc:docMk/>
          <pc:sldMk cId="3678369042" sldId="504"/>
        </pc:sldMkLst>
      </pc:sldChg>
      <pc:sldChg chg="del">
        <pc:chgData name="QiuTian" userId="d059b521-ee81-481f-be34-ac8650352dd5" providerId="ADAL" clId="{F4CDA104-B80A-3845-AFD4-27DA492062FD}" dt="2022-12-12T03:18:53.989" v="13" actId="2696"/>
        <pc:sldMkLst>
          <pc:docMk/>
          <pc:sldMk cId="2890459771" sldId="505"/>
        </pc:sldMkLst>
      </pc:sldChg>
      <pc:sldChg chg="del">
        <pc:chgData name="QiuTian" userId="d059b521-ee81-481f-be34-ac8650352dd5" providerId="ADAL" clId="{F4CDA104-B80A-3845-AFD4-27DA492062FD}" dt="2022-12-12T03:19:07.844" v="14" actId="2696"/>
        <pc:sldMkLst>
          <pc:docMk/>
          <pc:sldMk cId="2325863592" sldId="507"/>
        </pc:sldMkLst>
      </pc:sldChg>
      <pc:sldChg chg="modSp">
        <pc:chgData name="QiuTian" userId="d059b521-ee81-481f-be34-ac8650352dd5" providerId="ADAL" clId="{F4CDA104-B80A-3845-AFD4-27DA492062FD}" dt="2022-12-12T03:19:32.751" v="20" actId="20577"/>
        <pc:sldMkLst>
          <pc:docMk/>
          <pc:sldMk cId="3416831935" sldId="508"/>
        </pc:sldMkLst>
        <pc:spChg chg="mod">
          <ac:chgData name="QiuTian" userId="d059b521-ee81-481f-be34-ac8650352dd5" providerId="ADAL" clId="{F4CDA104-B80A-3845-AFD4-27DA492062FD}" dt="2022-12-12T03:19:32.751" v="20" actId="20577"/>
          <ac:spMkLst>
            <pc:docMk/>
            <pc:sldMk cId="3416831935" sldId="508"/>
            <ac:spMk id="14" creationId="{00000000-0000-0000-0000-000000000000}"/>
          </ac:spMkLst>
        </pc:spChg>
      </pc:sldChg>
      <pc:sldChg chg="modSp">
        <pc:chgData name="QiuTian" userId="d059b521-ee81-481f-be34-ac8650352dd5" providerId="ADAL" clId="{F4CDA104-B80A-3845-AFD4-27DA492062FD}" dt="2022-12-12T03:19:39.876" v="22" actId="20577"/>
        <pc:sldMkLst>
          <pc:docMk/>
          <pc:sldMk cId="2823001460" sldId="509"/>
        </pc:sldMkLst>
        <pc:spChg chg="mod">
          <ac:chgData name="QiuTian" userId="d059b521-ee81-481f-be34-ac8650352dd5" providerId="ADAL" clId="{F4CDA104-B80A-3845-AFD4-27DA492062FD}" dt="2022-12-12T03:19:39.876" v="22" actId="20577"/>
          <ac:spMkLst>
            <pc:docMk/>
            <pc:sldMk cId="2823001460" sldId="509"/>
            <ac:spMk id="14" creationId="{00000000-0000-0000-0000-000000000000}"/>
          </ac:spMkLst>
        </pc:spChg>
      </pc:sldChg>
      <pc:sldChg chg="modSp">
        <pc:chgData name="QiuTian" userId="d059b521-ee81-481f-be34-ac8650352dd5" providerId="ADAL" clId="{F4CDA104-B80A-3845-AFD4-27DA492062FD}" dt="2022-12-12T03:20:02.854" v="24" actId="20577"/>
        <pc:sldMkLst>
          <pc:docMk/>
          <pc:sldMk cId="1355548782" sldId="510"/>
        </pc:sldMkLst>
        <pc:spChg chg="mod">
          <ac:chgData name="QiuTian" userId="d059b521-ee81-481f-be34-ac8650352dd5" providerId="ADAL" clId="{F4CDA104-B80A-3845-AFD4-27DA492062FD}" dt="2022-12-12T03:20:02.854" v="24" actId="20577"/>
          <ac:spMkLst>
            <pc:docMk/>
            <pc:sldMk cId="1355548782" sldId="510"/>
            <ac:spMk id="14" creationId="{00000000-0000-0000-0000-000000000000}"/>
          </ac:spMkLst>
        </pc:spChg>
      </pc:sldChg>
      <pc:sldChg chg="modSp">
        <pc:chgData name="QiuTian" userId="d059b521-ee81-481f-be34-ac8650352dd5" providerId="ADAL" clId="{F4CDA104-B80A-3845-AFD4-27DA492062FD}" dt="2022-12-12T03:20:06.784" v="26" actId="20577"/>
        <pc:sldMkLst>
          <pc:docMk/>
          <pc:sldMk cId="2721123221" sldId="511"/>
        </pc:sldMkLst>
        <pc:spChg chg="mod">
          <ac:chgData name="QiuTian" userId="d059b521-ee81-481f-be34-ac8650352dd5" providerId="ADAL" clId="{F4CDA104-B80A-3845-AFD4-27DA492062FD}" dt="2022-12-12T03:20:06.784" v="26" actId="20577"/>
          <ac:spMkLst>
            <pc:docMk/>
            <pc:sldMk cId="2721123221" sldId="511"/>
            <ac:spMk id="14" creationId="{00000000-0000-0000-0000-000000000000}"/>
          </ac:spMkLst>
        </pc:spChg>
      </pc:sldChg>
      <pc:sldChg chg="addSp modSp">
        <pc:chgData name="QiuTian" userId="d059b521-ee81-481f-be34-ac8650352dd5" providerId="ADAL" clId="{F4CDA104-B80A-3845-AFD4-27DA492062FD}" dt="2022-12-12T03:37:19.874" v="97" actId="1076"/>
        <pc:sldMkLst>
          <pc:docMk/>
          <pc:sldMk cId="845003562" sldId="512"/>
        </pc:sldMkLst>
        <pc:spChg chg="mod">
          <ac:chgData name="QiuTian" userId="d059b521-ee81-481f-be34-ac8650352dd5" providerId="ADAL" clId="{F4CDA104-B80A-3845-AFD4-27DA492062FD}" dt="2022-12-12T03:37:19.874" v="97" actId="1076"/>
          <ac:spMkLst>
            <pc:docMk/>
            <pc:sldMk cId="845003562" sldId="512"/>
            <ac:spMk id="4" creationId="{4F401F56-17C3-7040-BA21-84B4AD9954D0}"/>
          </ac:spMkLst>
        </pc:spChg>
        <pc:picChg chg="add mod">
          <ac:chgData name="QiuTian" userId="d059b521-ee81-481f-be34-ac8650352dd5" providerId="ADAL" clId="{F4CDA104-B80A-3845-AFD4-27DA492062FD}" dt="2022-12-12T03:37:11.768" v="96" actId="1076"/>
          <ac:picMkLst>
            <pc:docMk/>
            <pc:sldMk cId="845003562" sldId="512"/>
            <ac:picMk id="3" creationId="{A08864C6-294F-2245-BC4C-ABFB392A4C24}"/>
          </ac:picMkLst>
        </pc:picChg>
      </pc:sldChg>
      <pc:sldChg chg="modSp">
        <pc:chgData name="QiuTian" userId="d059b521-ee81-481f-be34-ac8650352dd5" providerId="ADAL" clId="{F4CDA104-B80A-3845-AFD4-27DA492062FD}" dt="2022-12-12T03:43:45.310" v="214" actId="20577"/>
        <pc:sldMkLst>
          <pc:docMk/>
          <pc:sldMk cId="3344399596" sldId="514"/>
        </pc:sldMkLst>
        <pc:spChg chg="mod">
          <ac:chgData name="QiuTian" userId="d059b521-ee81-481f-be34-ac8650352dd5" providerId="ADAL" clId="{F4CDA104-B80A-3845-AFD4-27DA492062FD}" dt="2022-12-12T03:43:45.310" v="214" actId="20577"/>
          <ac:spMkLst>
            <pc:docMk/>
            <pc:sldMk cId="3344399596" sldId="514"/>
            <ac:spMk id="4" creationId="{4F401F56-17C3-7040-BA21-84B4AD9954D0}"/>
          </ac:spMkLst>
        </pc:spChg>
      </pc:sldChg>
      <pc:sldChg chg="modSp">
        <pc:chgData name="QiuTian" userId="d059b521-ee81-481f-be34-ac8650352dd5" providerId="ADAL" clId="{F4CDA104-B80A-3845-AFD4-27DA492062FD}" dt="2022-12-12T03:55:49.341" v="634" actId="114"/>
        <pc:sldMkLst>
          <pc:docMk/>
          <pc:sldMk cId="1392625742" sldId="515"/>
        </pc:sldMkLst>
        <pc:spChg chg="mod">
          <ac:chgData name="QiuTian" userId="d059b521-ee81-481f-be34-ac8650352dd5" providerId="ADAL" clId="{F4CDA104-B80A-3845-AFD4-27DA492062FD}" dt="2022-12-12T03:55:49.341" v="634" actId="114"/>
          <ac:spMkLst>
            <pc:docMk/>
            <pc:sldMk cId="1392625742" sldId="515"/>
            <ac:spMk id="2" creationId="{DB6CA943-655A-D640-8991-C419DDA59E7C}"/>
          </ac:spMkLst>
        </pc:spChg>
        <pc:spChg chg="mod">
          <ac:chgData name="QiuTian" userId="d059b521-ee81-481f-be34-ac8650352dd5" providerId="ADAL" clId="{F4CDA104-B80A-3845-AFD4-27DA492062FD}" dt="2022-12-12T03:53:48.496" v="548" actId="20577"/>
          <ac:spMkLst>
            <pc:docMk/>
            <pc:sldMk cId="1392625742" sldId="515"/>
            <ac:spMk id="4" creationId="{4F401F56-17C3-7040-BA21-84B4AD9954D0}"/>
          </ac:spMkLst>
        </pc:spChg>
      </pc:sldChg>
      <pc:sldChg chg="modSp">
        <pc:chgData name="QiuTian" userId="d059b521-ee81-481f-be34-ac8650352dd5" providerId="ADAL" clId="{F4CDA104-B80A-3845-AFD4-27DA492062FD}" dt="2022-12-12T03:56:12.121" v="635" actId="1076"/>
        <pc:sldMkLst>
          <pc:docMk/>
          <pc:sldMk cId="873637584" sldId="516"/>
        </pc:sldMkLst>
        <pc:spChg chg="mod">
          <ac:chgData name="QiuTian" userId="d059b521-ee81-481f-be34-ac8650352dd5" providerId="ADAL" clId="{F4CDA104-B80A-3845-AFD4-27DA492062FD}" dt="2022-12-12T03:56:12.121" v="635" actId="1076"/>
          <ac:spMkLst>
            <pc:docMk/>
            <pc:sldMk cId="873637584" sldId="516"/>
            <ac:spMk id="2" creationId="{DB6CA943-655A-D640-8991-C419DDA59E7C}"/>
          </ac:spMkLst>
        </pc:spChg>
      </pc:sldChg>
      <pc:sldChg chg="modSp">
        <pc:chgData name="QiuTian" userId="d059b521-ee81-481f-be34-ac8650352dd5" providerId="ADAL" clId="{F4CDA104-B80A-3845-AFD4-27DA492062FD}" dt="2022-12-12T04:14:01.247" v="757"/>
        <pc:sldMkLst>
          <pc:docMk/>
          <pc:sldMk cId="4102319447" sldId="517"/>
        </pc:sldMkLst>
        <pc:spChg chg="mod">
          <ac:chgData name="QiuTian" userId="d059b521-ee81-481f-be34-ac8650352dd5" providerId="ADAL" clId="{F4CDA104-B80A-3845-AFD4-27DA492062FD}" dt="2022-12-12T04:14:01.247" v="757"/>
          <ac:spMkLst>
            <pc:docMk/>
            <pc:sldMk cId="4102319447" sldId="517"/>
            <ac:spMk id="8" creationId="{88A5B67F-F552-694E-B44E-BFBCAC33BAEC}"/>
          </ac:spMkLst>
        </pc:spChg>
        <pc:picChg chg="mod">
          <ac:chgData name="QiuTian" userId="d059b521-ee81-481f-be34-ac8650352dd5" providerId="ADAL" clId="{F4CDA104-B80A-3845-AFD4-27DA492062FD}" dt="2022-12-12T03:56:30.568" v="638" actId="1076"/>
          <ac:picMkLst>
            <pc:docMk/>
            <pc:sldMk cId="4102319447" sldId="517"/>
            <ac:picMk id="6" creationId="{D08B7EF4-F25B-1B4D-9942-007179253B89}"/>
          </ac:picMkLst>
        </pc:picChg>
      </pc:sldChg>
      <pc:sldChg chg="ord">
        <pc:chgData name="QiuTian" userId="d059b521-ee81-481f-be34-ac8650352dd5" providerId="ADAL" clId="{F4CDA104-B80A-3845-AFD4-27DA492062FD}" dt="2022-12-12T04:15:29.389" v="770"/>
        <pc:sldMkLst>
          <pc:docMk/>
          <pc:sldMk cId="4223540498" sldId="520"/>
        </pc:sldMkLst>
      </pc:sldChg>
      <pc:sldChg chg="modSp">
        <pc:chgData name="QiuTian" userId="d059b521-ee81-481f-be34-ac8650352dd5" providerId="ADAL" clId="{F4CDA104-B80A-3845-AFD4-27DA492062FD}" dt="2022-12-13T03:44:48.855" v="2714" actId="12"/>
        <pc:sldMkLst>
          <pc:docMk/>
          <pc:sldMk cId="2590960898" sldId="524"/>
        </pc:sldMkLst>
        <pc:spChg chg="mod">
          <ac:chgData name="QiuTian" userId="d059b521-ee81-481f-be34-ac8650352dd5" providerId="ADAL" clId="{F4CDA104-B80A-3845-AFD4-27DA492062FD}" dt="2022-12-13T03:44:48.855" v="2714" actId="12"/>
          <ac:spMkLst>
            <pc:docMk/>
            <pc:sldMk cId="2590960898" sldId="524"/>
            <ac:spMk id="4" creationId="{4F401F56-17C3-7040-BA21-84B4AD9954D0}"/>
          </ac:spMkLst>
        </pc:spChg>
        <pc:spChg chg="mod">
          <ac:chgData name="QiuTian" userId="d059b521-ee81-481f-be34-ac8650352dd5" providerId="ADAL" clId="{F4CDA104-B80A-3845-AFD4-27DA492062FD}" dt="2022-12-12T04:56:47.829" v="1270" actId="1076"/>
          <ac:spMkLst>
            <pc:docMk/>
            <pc:sldMk cId="2590960898" sldId="524"/>
            <ac:spMk id="5" creationId="{B7B218F3-8FFE-C042-A4C0-1B201DBDA96C}"/>
          </ac:spMkLst>
        </pc:spChg>
      </pc:sldChg>
      <pc:sldChg chg="addSp delSp modSp">
        <pc:chgData name="QiuTian" userId="d059b521-ee81-481f-be34-ac8650352dd5" providerId="ADAL" clId="{F4CDA104-B80A-3845-AFD4-27DA492062FD}" dt="2022-12-12T05:46:54.894" v="2710" actId="207"/>
        <pc:sldMkLst>
          <pc:docMk/>
          <pc:sldMk cId="2184490582" sldId="529"/>
        </pc:sldMkLst>
        <pc:spChg chg="add mod">
          <ac:chgData name="QiuTian" userId="d059b521-ee81-481f-be34-ac8650352dd5" providerId="ADAL" clId="{F4CDA104-B80A-3845-AFD4-27DA492062FD}" dt="2022-12-12T05:46:54.894" v="2710" actId="207"/>
          <ac:spMkLst>
            <pc:docMk/>
            <pc:sldMk cId="2184490582" sldId="529"/>
            <ac:spMk id="2" creationId="{224D76BF-5ABD-DB46-9EA0-6C0EE51A68F5}"/>
          </ac:spMkLst>
        </pc:spChg>
        <pc:spChg chg="del">
          <ac:chgData name="QiuTian" userId="d059b521-ee81-481f-be34-ac8650352dd5" providerId="ADAL" clId="{F4CDA104-B80A-3845-AFD4-27DA492062FD}" dt="2022-12-12T05:41:02.964" v="2250" actId="478"/>
          <ac:spMkLst>
            <pc:docMk/>
            <pc:sldMk cId="2184490582" sldId="529"/>
            <ac:spMk id="4" creationId="{4F401F56-17C3-7040-BA21-84B4AD9954D0}"/>
          </ac:spMkLst>
        </pc:spChg>
        <pc:spChg chg="mod">
          <ac:chgData name="QiuTian" userId="d059b521-ee81-481f-be34-ac8650352dd5" providerId="ADAL" clId="{F4CDA104-B80A-3845-AFD4-27DA492062FD}" dt="2022-12-12T05:41:00.149" v="2249" actId="20577"/>
          <ac:spMkLst>
            <pc:docMk/>
            <pc:sldMk cId="2184490582" sldId="529"/>
            <ac:spMk id="14" creationId="{00000000-0000-0000-0000-000000000000}"/>
          </ac:spMkLst>
        </pc:spChg>
        <pc:picChg chg="add mod">
          <ac:chgData name="QiuTian" userId="d059b521-ee81-481f-be34-ac8650352dd5" providerId="ADAL" clId="{F4CDA104-B80A-3845-AFD4-27DA492062FD}" dt="2022-12-12T05:41:21.214" v="2253" actId="1076"/>
          <ac:picMkLst>
            <pc:docMk/>
            <pc:sldMk cId="2184490582" sldId="529"/>
            <ac:picMk id="5" creationId="{9AE44D2A-FFC7-AA48-8EB6-E38F1EA3E8CD}"/>
          </ac:picMkLst>
        </pc:picChg>
        <pc:picChg chg="add mod">
          <ac:chgData name="QiuTian" userId="d059b521-ee81-481f-be34-ac8650352dd5" providerId="ADAL" clId="{F4CDA104-B80A-3845-AFD4-27DA492062FD}" dt="2022-12-12T05:41:21.214" v="2253" actId="1076"/>
          <ac:picMkLst>
            <pc:docMk/>
            <pc:sldMk cId="2184490582" sldId="529"/>
            <ac:picMk id="6" creationId="{9432DA7B-CFC3-994A-96B0-58C7BE0AEC8B}"/>
          </ac:picMkLst>
        </pc:picChg>
      </pc:sldChg>
      <pc:sldChg chg="modSp">
        <pc:chgData name="QiuTian" userId="d059b521-ee81-481f-be34-ac8650352dd5" providerId="ADAL" clId="{F4CDA104-B80A-3845-AFD4-27DA492062FD}" dt="2022-12-12T05:21:52.874" v="1766" actId="20577"/>
        <pc:sldMkLst>
          <pc:docMk/>
          <pc:sldMk cId="1522947307" sldId="531"/>
        </pc:sldMkLst>
        <pc:spChg chg="mod">
          <ac:chgData name="QiuTian" userId="d059b521-ee81-481f-be34-ac8650352dd5" providerId="ADAL" clId="{F4CDA104-B80A-3845-AFD4-27DA492062FD}" dt="2022-12-12T05:21:52.874" v="1766" actId="20577"/>
          <ac:spMkLst>
            <pc:docMk/>
            <pc:sldMk cId="1522947307" sldId="531"/>
            <ac:spMk id="319" creationId="{C94E1060-543F-8046-9EF7-6288E5400261}"/>
          </ac:spMkLst>
        </pc:spChg>
      </pc:sldChg>
      <pc:sldChg chg="modSp">
        <pc:chgData name="QiuTian" userId="d059b521-ee81-481f-be34-ac8650352dd5" providerId="ADAL" clId="{F4CDA104-B80A-3845-AFD4-27DA492062FD}" dt="2022-12-12T05:36:17.675" v="1993" actId="14100"/>
        <pc:sldMkLst>
          <pc:docMk/>
          <pc:sldMk cId="173573024" sldId="532"/>
        </pc:sldMkLst>
        <pc:spChg chg="mod">
          <ac:chgData name="QiuTian" userId="d059b521-ee81-481f-be34-ac8650352dd5" providerId="ADAL" clId="{F4CDA104-B80A-3845-AFD4-27DA492062FD}" dt="2022-12-12T05:36:02.251" v="1986" actId="207"/>
          <ac:spMkLst>
            <pc:docMk/>
            <pc:sldMk cId="173573024" sldId="532"/>
            <ac:spMk id="8" creationId="{88A5B67F-F552-694E-B44E-BFBCAC33BAEC}"/>
          </ac:spMkLst>
        </pc:spChg>
        <pc:spChg chg="mod">
          <ac:chgData name="QiuTian" userId="d059b521-ee81-481f-be34-ac8650352dd5" providerId="ADAL" clId="{F4CDA104-B80A-3845-AFD4-27DA492062FD}" dt="2022-12-12T05:32:16.735" v="1795" actId="20577"/>
          <ac:spMkLst>
            <pc:docMk/>
            <pc:sldMk cId="173573024" sldId="532"/>
            <ac:spMk id="14" creationId="{00000000-0000-0000-0000-000000000000}"/>
          </ac:spMkLst>
        </pc:spChg>
        <pc:picChg chg="mod">
          <ac:chgData name="QiuTian" userId="d059b521-ee81-481f-be34-ac8650352dd5" providerId="ADAL" clId="{F4CDA104-B80A-3845-AFD4-27DA492062FD}" dt="2022-12-12T05:36:17.675" v="1993" actId="14100"/>
          <ac:picMkLst>
            <pc:docMk/>
            <pc:sldMk cId="173573024" sldId="532"/>
            <ac:picMk id="31" creationId="{768E7705-61AB-0C42-87DA-EE8D0B54AC59}"/>
          </ac:picMkLst>
        </pc:picChg>
      </pc:sldChg>
      <pc:sldChg chg="modSp del ord">
        <pc:chgData name="QiuTian" userId="d059b521-ee81-481f-be34-ac8650352dd5" providerId="ADAL" clId="{F4CDA104-B80A-3845-AFD4-27DA492062FD}" dt="2022-12-12T05:31:57.512" v="1785" actId="2696"/>
        <pc:sldMkLst>
          <pc:docMk/>
          <pc:sldMk cId="2476352013" sldId="533"/>
        </pc:sldMkLst>
        <pc:spChg chg="mod">
          <ac:chgData name="QiuTian" userId="d059b521-ee81-481f-be34-ac8650352dd5" providerId="ADAL" clId="{F4CDA104-B80A-3845-AFD4-27DA492062FD}" dt="2022-12-12T05:24:59.049" v="1779" actId="114"/>
          <ac:spMkLst>
            <pc:docMk/>
            <pc:sldMk cId="2476352013" sldId="533"/>
            <ac:spMk id="8" creationId="{88A5B67F-F552-694E-B44E-BFBCAC33BAEC}"/>
          </ac:spMkLst>
        </pc:spChg>
      </pc:sldChg>
      <pc:sldChg chg="modSp ord">
        <pc:chgData name="QiuTian" userId="d059b521-ee81-481f-be34-ac8650352dd5" providerId="ADAL" clId="{F4CDA104-B80A-3845-AFD4-27DA492062FD}" dt="2022-12-12T05:24:46.710" v="1778" actId="20577"/>
        <pc:sldMkLst>
          <pc:docMk/>
          <pc:sldMk cId="2678257555" sldId="535"/>
        </pc:sldMkLst>
        <pc:spChg chg="mod">
          <ac:chgData name="QiuTian" userId="d059b521-ee81-481f-be34-ac8650352dd5" providerId="ADAL" clId="{F4CDA104-B80A-3845-AFD4-27DA492062FD}" dt="2022-12-12T05:23:24.791" v="1769" actId="207"/>
          <ac:spMkLst>
            <pc:docMk/>
            <pc:sldMk cId="2678257555" sldId="535"/>
            <ac:spMk id="8" creationId="{88A5B67F-F552-694E-B44E-BFBCAC33BAEC}"/>
          </ac:spMkLst>
        </pc:spChg>
        <pc:spChg chg="mod">
          <ac:chgData name="QiuTian" userId="d059b521-ee81-481f-be34-ac8650352dd5" providerId="ADAL" clId="{F4CDA104-B80A-3845-AFD4-27DA492062FD}" dt="2022-12-12T05:24:46.710" v="1778" actId="20577"/>
          <ac:spMkLst>
            <pc:docMk/>
            <pc:sldMk cId="2678257555" sldId="535"/>
            <ac:spMk id="14" creationId="{00000000-0000-0000-0000-000000000000}"/>
          </ac:spMkLst>
        </pc:spChg>
      </pc:sldChg>
      <pc:sldChg chg="addSp modSp">
        <pc:chgData name="QiuTian" userId="d059b521-ee81-481f-be34-ac8650352dd5" providerId="ADAL" clId="{F4CDA104-B80A-3845-AFD4-27DA492062FD}" dt="2022-12-13T03:47:42.820" v="2720" actId="114"/>
        <pc:sldMkLst>
          <pc:docMk/>
          <pc:sldMk cId="125523472" sldId="538"/>
        </pc:sldMkLst>
        <pc:spChg chg="add mod">
          <ac:chgData name="QiuTian" userId="d059b521-ee81-481f-be34-ac8650352dd5" providerId="ADAL" clId="{F4CDA104-B80A-3845-AFD4-27DA492062FD}" dt="2022-12-13T03:47:42.820" v="2720" actId="114"/>
          <ac:spMkLst>
            <pc:docMk/>
            <pc:sldMk cId="125523472" sldId="538"/>
            <ac:spMk id="5" creationId="{401ADF23-2C7C-354F-928C-CAA859D817E3}"/>
          </ac:spMkLst>
        </pc:spChg>
        <pc:spChg chg="mod">
          <ac:chgData name="QiuTian" userId="d059b521-ee81-481f-be34-ac8650352dd5" providerId="ADAL" clId="{F4CDA104-B80A-3845-AFD4-27DA492062FD}" dt="2022-12-12T05:37:20.309" v="2041" actId="20577"/>
          <ac:spMkLst>
            <pc:docMk/>
            <pc:sldMk cId="125523472" sldId="538"/>
            <ac:spMk id="8" creationId="{88A5B67F-F552-694E-B44E-BFBCAC33BAEC}"/>
          </ac:spMkLst>
        </pc:spChg>
        <pc:spChg chg="mod">
          <ac:chgData name="QiuTian" userId="d059b521-ee81-481f-be34-ac8650352dd5" providerId="ADAL" clId="{F4CDA104-B80A-3845-AFD4-27DA492062FD}" dt="2022-12-12T05:37:30.295" v="2062" actId="20577"/>
          <ac:spMkLst>
            <pc:docMk/>
            <pc:sldMk cId="125523472" sldId="538"/>
            <ac:spMk id="14" creationId="{00000000-0000-0000-0000-000000000000}"/>
          </ac:spMkLst>
        </pc:spChg>
        <pc:graphicFrameChg chg="mod">
          <ac:chgData name="QiuTian" userId="d059b521-ee81-481f-be34-ac8650352dd5" providerId="ADAL" clId="{F4CDA104-B80A-3845-AFD4-27DA492062FD}" dt="2022-12-12T05:37:38.599" v="2063" actId="1036"/>
          <ac:graphicFrameMkLst>
            <pc:docMk/>
            <pc:sldMk cId="125523472" sldId="538"/>
            <ac:graphicFrameMk id="10" creationId="{A903263B-7E8A-744A-B0A3-0F76E2D11840}"/>
          </ac:graphicFrameMkLst>
        </pc:graphicFrameChg>
      </pc:sldChg>
      <pc:sldChg chg="modSp add">
        <pc:chgData name="QiuTian" userId="d059b521-ee81-481f-be34-ac8650352dd5" providerId="ADAL" clId="{F4CDA104-B80A-3845-AFD4-27DA492062FD}" dt="2022-12-12T03:45:39.373" v="248" actId="20577"/>
        <pc:sldMkLst>
          <pc:docMk/>
          <pc:sldMk cId="1392431630" sldId="542"/>
        </pc:sldMkLst>
        <pc:spChg chg="mod">
          <ac:chgData name="QiuTian" userId="d059b521-ee81-481f-be34-ac8650352dd5" providerId="ADAL" clId="{F4CDA104-B80A-3845-AFD4-27DA492062FD}" dt="2022-12-12T03:45:39.373" v="248" actId="20577"/>
          <ac:spMkLst>
            <pc:docMk/>
            <pc:sldMk cId="1392431630" sldId="542"/>
            <ac:spMk id="4" creationId="{4F401F56-17C3-7040-BA21-84B4AD9954D0}"/>
          </ac:spMkLst>
        </pc:spChg>
        <pc:spChg chg="mod">
          <ac:chgData name="QiuTian" userId="d059b521-ee81-481f-be34-ac8650352dd5" providerId="ADAL" clId="{F4CDA104-B80A-3845-AFD4-27DA492062FD}" dt="2022-12-12T03:45:27.332" v="230" actId="20577"/>
          <ac:spMkLst>
            <pc:docMk/>
            <pc:sldMk cId="1392431630" sldId="542"/>
            <ac:spMk id="14" creationId="{00000000-0000-0000-0000-000000000000}"/>
          </ac:spMkLst>
        </pc:spChg>
      </pc:sldChg>
      <pc:sldChg chg="addSp delSp modSp add">
        <pc:chgData name="QiuTian" userId="d059b521-ee81-481f-be34-ac8650352dd5" providerId="ADAL" clId="{F4CDA104-B80A-3845-AFD4-27DA492062FD}" dt="2022-12-12T03:49:50.708" v="421" actId="1076"/>
        <pc:sldMkLst>
          <pc:docMk/>
          <pc:sldMk cId="670155909" sldId="543"/>
        </pc:sldMkLst>
        <pc:spChg chg="del mod">
          <ac:chgData name="QiuTian" userId="d059b521-ee81-481f-be34-ac8650352dd5" providerId="ADAL" clId="{F4CDA104-B80A-3845-AFD4-27DA492062FD}" dt="2022-12-12T03:49:45.906" v="419" actId="478"/>
          <ac:spMkLst>
            <pc:docMk/>
            <pc:sldMk cId="670155909" sldId="543"/>
            <ac:spMk id="4" creationId="{4F401F56-17C3-7040-BA21-84B4AD9954D0}"/>
          </ac:spMkLst>
        </pc:spChg>
        <pc:spChg chg="mod">
          <ac:chgData name="QiuTian" userId="d059b521-ee81-481f-be34-ac8650352dd5" providerId="ADAL" clId="{F4CDA104-B80A-3845-AFD4-27DA492062FD}" dt="2022-12-12T03:45:57.128" v="263" actId="20577"/>
          <ac:spMkLst>
            <pc:docMk/>
            <pc:sldMk cId="670155909" sldId="543"/>
            <ac:spMk id="14" creationId="{00000000-0000-0000-0000-000000000000}"/>
          </ac:spMkLst>
        </pc:spChg>
        <pc:picChg chg="add mod">
          <ac:chgData name="QiuTian" userId="d059b521-ee81-481f-be34-ac8650352dd5" providerId="ADAL" clId="{F4CDA104-B80A-3845-AFD4-27DA492062FD}" dt="2022-12-12T03:49:50.708" v="421" actId="1076"/>
          <ac:picMkLst>
            <pc:docMk/>
            <pc:sldMk cId="670155909" sldId="543"/>
            <ac:picMk id="3" creationId="{8830045C-125E-9E40-B317-C44A35A15D6D}"/>
          </ac:picMkLst>
        </pc:picChg>
      </pc:sldChg>
      <pc:sldChg chg="addSp delSp modSp add">
        <pc:chgData name="QiuTian" userId="d059b521-ee81-481f-be34-ac8650352dd5" providerId="ADAL" clId="{F4CDA104-B80A-3845-AFD4-27DA492062FD}" dt="2022-12-12T03:50:31.008" v="426" actId="1076"/>
        <pc:sldMkLst>
          <pc:docMk/>
          <pc:sldMk cId="1150242410" sldId="544"/>
        </pc:sldMkLst>
        <pc:picChg chg="del">
          <ac:chgData name="QiuTian" userId="d059b521-ee81-481f-be34-ac8650352dd5" providerId="ADAL" clId="{F4CDA104-B80A-3845-AFD4-27DA492062FD}" dt="2022-12-12T03:49:57.167" v="423" actId="478"/>
          <ac:picMkLst>
            <pc:docMk/>
            <pc:sldMk cId="1150242410" sldId="544"/>
            <ac:picMk id="3" creationId="{8830045C-125E-9E40-B317-C44A35A15D6D}"/>
          </ac:picMkLst>
        </pc:picChg>
        <pc:picChg chg="add mod">
          <ac:chgData name="QiuTian" userId="d059b521-ee81-481f-be34-ac8650352dd5" providerId="ADAL" clId="{F4CDA104-B80A-3845-AFD4-27DA492062FD}" dt="2022-12-12T03:50:31.008" v="426" actId="1076"/>
          <ac:picMkLst>
            <pc:docMk/>
            <pc:sldMk cId="1150242410" sldId="544"/>
            <ac:picMk id="4" creationId="{15203C96-63A3-DB4F-AAF7-69C3A8D8A89B}"/>
          </ac:picMkLst>
        </pc:picChg>
      </pc:sldChg>
      <pc:sldChg chg="addSp delSp modSp add">
        <pc:chgData name="QiuTian" userId="d059b521-ee81-481f-be34-ac8650352dd5" providerId="ADAL" clId="{F4CDA104-B80A-3845-AFD4-27DA492062FD}" dt="2022-12-12T04:14:50.878" v="769" actId="1076"/>
        <pc:sldMkLst>
          <pc:docMk/>
          <pc:sldMk cId="3403973712" sldId="545"/>
        </pc:sldMkLst>
        <pc:spChg chg="del">
          <ac:chgData name="QiuTian" userId="d059b521-ee81-481f-be34-ac8650352dd5" providerId="ADAL" clId="{F4CDA104-B80A-3845-AFD4-27DA492062FD}" dt="2022-12-12T04:14:22.176" v="763" actId="478"/>
          <ac:spMkLst>
            <pc:docMk/>
            <pc:sldMk cId="3403973712" sldId="545"/>
            <ac:spMk id="8" creationId="{88A5B67F-F552-694E-B44E-BFBCAC33BAEC}"/>
          </ac:spMkLst>
        </pc:spChg>
        <pc:spChg chg="mod">
          <ac:chgData name="QiuTian" userId="d059b521-ee81-481f-be34-ac8650352dd5" providerId="ADAL" clId="{F4CDA104-B80A-3845-AFD4-27DA492062FD}" dt="2022-12-12T04:14:07.814" v="760" actId="20577"/>
          <ac:spMkLst>
            <pc:docMk/>
            <pc:sldMk cId="3403973712" sldId="545"/>
            <ac:spMk id="14" creationId="{00000000-0000-0000-0000-000000000000}"/>
          </ac:spMkLst>
        </pc:spChg>
        <pc:picChg chg="add mod">
          <ac:chgData name="QiuTian" userId="d059b521-ee81-481f-be34-ac8650352dd5" providerId="ADAL" clId="{F4CDA104-B80A-3845-AFD4-27DA492062FD}" dt="2022-12-12T04:14:50.878" v="769" actId="1076"/>
          <ac:picMkLst>
            <pc:docMk/>
            <pc:sldMk cId="3403973712" sldId="545"/>
            <ac:picMk id="5" creationId="{96219506-498E-7342-946F-A2A237908884}"/>
          </ac:picMkLst>
        </pc:picChg>
        <pc:picChg chg="mod">
          <ac:chgData name="QiuTian" userId="d059b521-ee81-481f-be34-ac8650352dd5" providerId="ADAL" clId="{F4CDA104-B80A-3845-AFD4-27DA492062FD}" dt="2022-12-12T04:14:44.897" v="768" actId="1076"/>
          <ac:picMkLst>
            <pc:docMk/>
            <pc:sldMk cId="3403973712" sldId="545"/>
            <ac:picMk id="6" creationId="{D08B7EF4-F25B-1B4D-9942-007179253B89}"/>
          </ac:picMkLst>
        </pc:picChg>
      </pc:sldChg>
      <pc:sldChg chg="addSp delSp modSp add">
        <pc:chgData name="QiuTian" userId="d059b521-ee81-481f-be34-ac8650352dd5" providerId="ADAL" clId="{F4CDA104-B80A-3845-AFD4-27DA492062FD}" dt="2022-12-12T04:56:17.603" v="1267" actId="1076"/>
        <pc:sldMkLst>
          <pc:docMk/>
          <pc:sldMk cId="971916771" sldId="546"/>
        </pc:sldMkLst>
        <pc:spChg chg="add del mod">
          <ac:chgData name="QiuTian" userId="d059b521-ee81-481f-be34-ac8650352dd5" providerId="ADAL" clId="{F4CDA104-B80A-3845-AFD4-27DA492062FD}" dt="2022-12-12T04:49:01.557" v="1155" actId="478"/>
          <ac:spMkLst>
            <pc:docMk/>
            <pc:sldMk cId="971916771" sldId="546"/>
            <ac:spMk id="2" creationId="{C6E040E1-656E-4B4C-AB0D-559A95FDC4FB}"/>
          </ac:spMkLst>
        </pc:spChg>
        <pc:spChg chg="add mod">
          <ac:chgData name="QiuTian" userId="d059b521-ee81-481f-be34-ac8650352dd5" providerId="ADAL" clId="{F4CDA104-B80A-3845-AFD4-27DA492062FD}" dt="2022-12-12T04:56:09.950" v="1266" actId="1076"/>
          <ac:spMkLst>
            <pc:docMk/>
            <pc:sldMk cId="971916771" sldId="546"/>
            <ac:spMk id="3" creationId="{928C49DA-B992-F145-85B2-9331B40B7689}"/>
          </ac:spMkLst>
        </pc:spChg>
        <pc:spChg chg="del">
          <ac:chgData name="QiuTian" userId="d059b521-ee81-481f-be34-ac8650352dd5" providerId="ADAL" clId="{F4CDA104-B80A-3845-AFD4-27DA492062FD}" dt="2022-12-12T04:19:44.717" v="772" actId="478"/>
          <ac:spMkLst>
            <pc:docMk/>
            <pc:sldMk cId="971916771" sldId="546"/>
            <ac:spMk id="4" creationId="{4F401F56-17C3-7040-BA21-84B4AD9954D0}"/>
          </ac:spMkLst>
        </pc:spChg>
        <pc:spChg chg="mod">
          <ac:chgData name="QiuTian" userId="d059b521-ee81-481f-be34-ac8650352dd5" providerId="ADAL" clId="{F4CDA104-B80A-3845-AFD4-27DA492062FD}" dt="2022-12-12T04:19:55.035" v="774" actId="1076"/>
          <ac:spMkLst>
            <pc:docMk/>
            <pc:sldMk cId="971916771" sldId="546"/>
            <ac:spMk id="5" creationId="{B7B218F3-8FFE-C042-A4C0-1B201DBDA96C}"/>
          </ac:spMkLst>
        </pc:spChg>
        <pc:spChg chg="add mod">
          <ac:chgData name="QiuTian" userId="d059b521-ee81-481f-be34-ac8650352dd5" providerId="ADAL" clId="{F4CDA104-B80A-3845-AFD4-27DA492062FD}" dt="2022-12-12T04:56:17.603" v="1267" actId="1076"/>
          <ac:spMkLst>
            <pc:docMk/>
            <pc:sldMk cId="971916771" sldId="546"/>
            <ac:spMk id="7" creationId="{1DB9C6C4-54E9-D24F-BBBB-EB3C2E382FB1}"/>
          </ac:spMkLst>
        </pc:spChg>
        <pc:spChg chg="mod">
          <ac:chgData name="QiuTian" userId="d059b521-ee81-481f-be34-ac8650352dd5" providerId="ADAL" clId="{F4CDA104-B80A-3845-AFD4-27DA492062FD}" dt="2022-12-12T04:20:42.372" v="861" actId="20577"/>
          <ac:spMkLst>
            <pc:docMk/>
            <pc:sldMk cId="971916771" sldId="546"/>
            <ac:spMk id="14" creationId="{00000000-0000-0000-0000-000000000000}"/>
          </ac:spMkLst>
        </pc:spChg>
        <pc:graphicFrameChg chg="add del mod modGraphic">
          <ac:chgData name="QiuTian" userId="d059b521-ee81-481f-be34-ac8650352dd5" providerId="ADAL" clId="{F4CDA104-B80A-3845-AFD4-27DA492062FD}" dt="2022-12-12T04:42:58.197" v="879" actId="1076"/>
          <ac:graphicFrameMkLst>
            <pc:docMk/>
            <pc:sldMk cId="971916771" sldId="546"/>
            <ac:graphicFrameMk id="6" creationId="{BB081829-354E-304E-80A3-34B6D0183B21}"/>
          </ac:graphicFrameMkLst>
        </pc:graphicFrameChg>
      </pc:sldChg>
      <pc:sldChg chg="addSp delSp modSp add">
        <pc:chgData name="QiuTian" userId="d059b521-ee81-481f-be34-ac8650352dd5" providerId="ADAL" clId="{F4CDA104-B80A-3845-AFD4-27DA492062FD}" dt="2022-12-12T05:14:24.965" v="1683" actId="1076"/>
        <pc:sldMkLst>
          <pc:docMk/>
          <pc:sldMk cId="463009784" sldId="547"/>
        </pc:sldMkLst>
        <pc:spChg chg="del">
          <ac:chgData name="QiuTian" userId="d059b521-ee81-481f-be34-ac8650352dd5" providerId="ADAL" clId="{F4CDA104-B80A-3845-AFD4-27DA492062FD}" dt="2022-12-12T04:57:25.495" v="1276" actId="478"/>
          <ac:spMkLst>
            <pc:docMk/>
            <pc:sldMk cId="463009784" sldId="547"/>
            <ac:spMk id="3" creationId="{928C49DA-B992-F145-85B2-9331B40B7689}"/>
          </ac:spMkLst>
        </pc:spChg>
        <pc:spChg chg="del">
          <ac:chgData name="QiuTian" userId="d059b521-ee81-481f-be34-ac8650352dd5" providerId="ADAL" clId="{F4CDA104-B80A-3845-AFD4-27DA492062FD}" dt="2022-12-12T04:56:40.691" v="1269" actId="478"/>
          <ac:spMkLst>
            <pc:docMk/>
            <pc:sldMk cId="463009784" sldId="547"/>
            <ac:spMk id="5" creationId="{B7B218F3-8FFE-C042-A4C0-1B201DBDA96C}"/>
          </ac:spMkLst>
        </pc:spChg>
        <pc:spChg chg="del">
          <ac:chgData name="QiuTian" userId="d059b521-ee81-481f-be34-ac8650352dd5" providerId="ADAL" clId="{F4CDA104-B80A-3845-AFD4-27DA492062FD}" dt="2022-12-12T04:57:22.521" v="1275" actId="478"/>
          <ac:spMkLst>
            <pc:docMk/>
            <pc:sldMk cId="463009784" sldId="547"/>
            <ac:spMk id="7" creationId="{1DB9C6C4-54E9-D24F-BBBB-EB3C2E382FB1}"/>
          </ac:spMkLst>
        </pc:spChg>
        <pc:spChg chg="add mod">
          <ac:chgData name="QiuTian" userId="d059b521-ee81-481f-be34-ac8650352dd5" providerId="ADAL" clId="{F4CDA104-B80A-3845-AFD4-27DA492062FD}" dt="2022-12-12T04:57:01.968" v="1274" actId="1076"/>
          <ac:spMkLst>
            <pc:docMk/>
            <pc:sldMk cId="463009784" sldId="547"/>
            <ac:spMk id="8" creationId="{F8DF6B41-54BA-1448-87AA-EB316F695FF6}"/>
          </ac:spMkLst>
        </pc:spChg>
        <pc:spChg chg="add mod">
          <ac:chgData name="QiuTian" userId="d059b521-ee81-481f-be34-ac8650352dd5" providerId="ADAL" clId="{F4CDA104-B80A-3845-AFD4-27DA492062FD}" dt="2022-12-12T05:10:25.377" v="1587" actId="20577"/>
          <ac:spMkLst>
            <pc:docMk/>
            <pc:sldMk cId="463009784" sldId="547"/>
            <ac:spMk id="9" creationId="{D393E95C-C067-524A-8C63-4ECBBFFBB084}"/>
          </ac:spMkLst>
        </pc:spChg>
        <pc:spChg chg="add mod">
          <ac:chgData name="QiuTian" userId="d059b521-ee81-481f-be34-ac8650352dd5" providerId="ADAL" clId="{F4CDA104-B80A-3845-AFD4-27DA492062FD}" dt="2022-12-12T05:14:19.514" v="1682" actId="1076"/>
          <ac:spMkLst>
            <pc:docMk/>
            <pc:sldMk cId="463009784" sldId="547"/>
            <ac:spMk id="10" creationId="{D776039C-17E0-1F4B-9EE1-B0C48B9F7443}"/>
          </ac:spMkLst>
        </pc:spChg>
        <pc:spChg chg="add mod">
          <ac:chgData name="QiuTian" userId="d059b521-ee81-481f-be34-ac8650352dd5" providerId="ADAL" clId="{F4CDA104-B80A-3845-AFD4-27DA492062FD}" dt="2022-12-12T05:14:24.965" v="1683" actId="1076"/>
          <ac:spMkLst>
            <pc:docMk/>
            <pc:sldMk cId="463009784" sldId="547"/>
            <ac:spMk id="11" creationId="{81295033-3D09-9144-AB61-8983CB169367}"/>
          </ac:spMkLst>
        </pc:spChg>
        <pc:graphicFrameChg chg="del mod">
          <ac:chgData name="QiuTian" userId="d059b521-ee81-481f-be34-ac8650352dd5" providerId="ADAL" clId="{F4CDA104-B80A-3845-AFD4-27DA492062FD}" dt="2022-12-12T04:59:05.260" v="1348" actId="478"/>
          <ac:graphicFrameMkLst>
            <pc:docMk/>
            <pc:sldMk cId="463009784" sldId="547"/>
            <ac:graphicFrameMk id="6" creationId="{BB081829-354E-304E-80A3-34B6D0183B21}"/>
          </ac:graphicFrameMkLst>
        </pc:graphicFrameChg>
      </pc:sldChg>
      <pc:sldChg chg="modSp add">
        <pc:chgData name="QiuTian" userId="d059b521-ee81-481f-be34-ac8650352dd5" providerId="ADAL" clId="{F4CDA104-B80A-3845-AFD4-27DA492062FD}" dt="2022-12-12T05:18:59.475" v="1755" actId="207"/>
        <pc:sldMkLst>
          <pc:docMk/>
          <pc:sldMk cId="2708285143" sldId="548"/>
        </pc:sldMkLst>
        <pc:spChg chg="mod">
          <ac:chgData name="QiuTian" userId="d059b521-ee81-481f-be34-ac8650352dd5" providerId="ADAL" clId="{F4CDA104-B80A-3845-AFD4-27DA492062FD}" dt="2022-12-12T05:18:59.475" v="1755" actId="207"/>
          <ac:spMkLst>
            <pc:docMk/>
            <pc:sldMk cId="2708285143" sldId="548"/>
            <ac:spMk id="2" creationId="{7B81D349-5C74-FC4C-B66E-F68A209FDEB7}"/>
          </ac:spMkLst>
        </pc:spChg>
      </pc:sldChg>
      <pc:sldChg chg="modSp add">
        <pc:chgData name="QiuTian" userId="d059b521-ee81-481f-be34-ac8650352dd5" providerId="ADAL" clId="{F4CDA104-B80A-3845-AFD4-27DA492062FD}" dt="2022-12-12T05:19:50.079" v="1757" actId="207"/>
        <pc:sldMkLst>
          <pc:docMk/>
          <pc:sldMk cId="1353101674" sldId="549"/>
        </pc:sldMkLst>
        <pc:spChg chg="mod">
          <ac:chgData name="QiuTian" userId="d059b521-ee81-481f-be34-ac8650352dd5" providerId="ADAL" clId="{F4CDA104-B80A-3845-AFD4-27DA492062FD}" dt="2022-12-12T05:19:50.079" v="1757" actId="207"/>
          <ac:spMkLst>
            <pc:docMk/>
            <pc:sldMk cId="1353101674" sldId="549"/>
            <ac:spMk id="2" creationId="{7B81D349-5C74-FC4C-B66E-F68A209FDEB7}"/>
          </ac:spMkLst>
        </pc:spChg>
      </pc:sldChg>
      <pc:sldChg chg="modSp add">
        <pc:chgData name="QiuTian" userId="d059b521-ee81-481f-be34-ac8650352dd5" providerId="ADAL" clId="{F4CDA104-B80A-3845-AFD4-27DA492062FD}" dt="2022-12-12T05:20:24.210" v="1760" actId="207"/>
        <pc:sldMkLst>
          <pc:docMk/>
          <pc:sldMk cId="1395400120" sldId="550"/>
        </pc:sldMkLst>
        <pc:spChg chg="mod">
          <ac:chgData name="QiuTian" userId="d059b521-ee81-481f-be34-ac8650352dd5" providerId="ADAL" clId="{F4CDA104-B80A-3845-AFD4-27DA492062FD}" dt="2022-12-12T05:20:24.210" v="1760" actId="207"/>
          <ac:spMkLst>
            <pc:docMk/>
            <pc:sldMk cId="1395400120" sldId="550"/>
            <ac:spMk id="2" creationId="{7B81D349-5C74-FC4C-B66E-F68A209FDEB7}"/>
          </ac:spMkLst>
        </pc:spChg>
      </pc:sldChg>
      <pc:sldChg chg="addSp delSp modSp add">
        <pc:chgData name="QiuTian" userId="d059b521-ee81-481f-be34-ac8650352dd5" providerId="ADAL" clId="{F4CDA104-B80A-3845-AFD4-27DA492062FD}" dt="2022-12-12T05:40:32.300" v="2187"/>
        <pc:sldMkLst>
          <pc:docMk/>
          <pc:sldMk cId="1880871973" sldId="551"/>
        </pc:sldMkLst>
        <pc:spChg chg="mod">
          <ac:chgData name="QiuTian" userId="d059b521-ee81-481f-be34-ac8650352dd5" providerId="ADAL" clId="{F4CDA104-B80A-3845-AFD4-27DA492062FD}" dt="2022-12-12T05:21:32.669" v="1763" actId="207"/>
          <ac:spMkLst>
            <pc:docMk/>
            <pc:sldMk cId="1880871973" sldId="551"/>
            <ac:spMk id="2" creationId="{7B81D349-5C74-FC4C-B66E-F68A209FDEB7}"/>
          </ac:spMkLst>
        </pc:spChg>
        <pc:spChg chg="add del">
          <ac:chgData name="QiuTian" userId="d059b521-ee81-481f-be34-ac8650352dd5" providerId="ADAL" clId="{F4CDA104-B80A-3845-AFD4-27DA492062FD}" dt="2022-12-12T05:40:32.300" v="2187"/>
          <ac:spMkLst>
            <pc:docMk/>
            <pc:sldMk cId="1880871973" sldId="551"/>
            <ac:spMk id="3" creationId="{59F7DA50-863A-2842-B8E0-0F948D2A38B5}"/>
          </ac:spMkLst>
        </pc:spChg>
      </pc:sldChg>
      <pc:sldChg chg="add">
        <pc:chgData name="QiuTian" userId="d059b521-ee81-481f-be34-ac8650352dd5" providerId="ADAL" clId="{F4CDA104-B80A-3845-AFD4-27DA492062FD}" dt="2022-12-12T05:31:41.167" v="1784"/>
        <pc:sldMkLst>
          <pc:docMk/>
          <pc:sldMk cId="1697027891" sldId="552"/>
        </pc:sldMkLst>
      </pc:sldChg>
      <pc:sldChg chg="modSp add">
        <pc:chgData name="QiuTian" userId="d059b521-ee81-481f-be34-ac8650352dd5" providerId="ADAL" clId="{F4CDA104-B80A-3845-AFD4-27DA492062FD}" dt="2022-12-12T05:37:00.488" v="2040" actId="1076"/>
        <pc:sldMkLst>
          <pc:docMk/>
          <pc:sldMk cId="540357715" sldId="553"/>
        </pc:sldMkLst>
        <pc:spChg chg="mod">
          <ac:chgData name="QiuTian" userId="d059b521-ee81-481f-be34-ac8650352dd5" providerId="ADAL" clId="{F4CDA104-B80A-3845-AFD4-27DA492062FD}" dt="2022-12-12T05:37:00.488" v="2040" actId="1076"/>
          <ac:spMkLst>
            <pc:docMk/>
            <pc:sldMk cId="540357715" sldId="553"/>
            <ac:spMk id="8" creationId="{88A5B67F-F552-694E-B44E-BFBCAC33BAEC}"/>
          </ac:spMkLst>
        </pc:spChg>
        <pc:spChg chg="mod">
          <ac:chgData name="QiuTian" userId="d059b521-ee81-481f-be34-ac8650352dd5" providerId="ADAL" clId="{F4CDA104-B80A-3845-AFD4-27DA492062FD}" dt="2022-12-12T05:36:43.396" v="2037" actId="20577"/>
          <ac:spMkLst>
            <pc:docMk/>
            <pc:sldMk cId="540357715" sldId="553"/>
            <ac:spMk id="14" creationId="{00000000-0000-0000-0000-000000000000}"/>
          </ac:spMkLst>
        </pc:spChg>
      </pc:sldChg>
      <pc:sldChg chg="add">
        <pc:chgData name="QiuTian" userId="d059b521-ee81-481f-be34-ac8650352dd5" providerId="ADAL" clId="{F4CDA104-B80A-3845-AFD4-27DA492062FD}" dt="2022-12-12T05:40:38.448" v="2188"/>
        <pc:sldMkLst>
          <pc:docMk/>
          <pc:sldMk cId="1829495316" sldId="554"/>
        </pc:sldMkLst>
      </pc:sldChg>
    </pc:docChg>
  </pc:docChgLst>
  <pc:docChgLst>
    <pc:chgData name="QiuTian" userId="d059b521-ee81-481f-be34-ac8650352dd5" providerId="ADAL" clId="{EBB61877-8ADD-8D4E-B31D-F2E6C52E0743}"/>
    <pc:docChg chg="undo custSel addSld delSld modSld modMainMaster">
      <pc:chgData name="QiuTian" userId="d059b521-ee81-481f-be34-ac8650352dd5" providerId="ADAL" clId="{EBB61877-8ADD-8D4E-B31D-F2E6C52E0743}" dt="2022-12-02T16:14:28.845" v="13909" actId="20577"/>
      <pc:docMkLst>
        <pc:docMk/>
      </pc:docMkLst>
      <pc:sldChg chg="modSp">
        <pc:chgData name="QiuTian" userId="d059b521-ee81-481f-be34-ac8650352dd5" providerId="ADAL" clId="{EBB61877-8ADD-8D4E-B31D-F2E6C52E0743}" dt="2022-12-02T16:06:40.602" v="13890" actId="1076"/>
        <pc:sldMkLst>
          <pc:docMk/>
          <pc:sldMk cId="589180834" sldId="455"/>
        </pc:sldMkLst>
        <pc:spChg chg="mod">
          <ac:chgData name="QiuTian" userId="d059b521-ee81-481f-be34-ac8650352dd5" providerId="ADAL" clId="{EBB61877-8ADD-8D4E-B31D-F2E6C52E0743}" dt="2022-12-02T16:06:40.602" v="13890" actId="1076"/>
          <ac:spMkLst>
            <pc:docMk/>
            <pc:sldMk cId="589180834" sldId="455"/>
            <ac:spMk id="10" creationId="{14F716A9-9C45-109A-F3E6-3282AD70735C}"/>
          </ac:spMkLst>
        </pc:spChg>
        <pc:spChg chg="mod">
          <ac:chgData name="QiuTian" userId="d059b521-ee81-481f-be34-ac8650352dd5" providerId="ADAL" clId="{EBB61877-8ADD-8D4E-B31D-F2E6C52E0743}" dt="2022-12-02T16:06:33.392" v="13889" actId="1076"/>
          <ac:spMkLst>
            <pc:docMk/>
            <pc:sldMk cId="589180834" sldId="455"/>
            <ac:spMk id="319" creationId="{C94E1060-543F-8046-9EF7-6288E5400261}"/>
          </ac:spMkLst>
        </pc:spChg>
      </pc:sldChg>
      <pc:sldChg chg="addSp delSp modSp del">
        <pc:chgData name="QiuTian" userId="d059b521-ee81-481f-be34-ac8650352dd5" providerId="ADAL" clId="{EBB61877-8ADD-8D4E-B31D-F2E6C52E0743}" dt="2022-12-02T04:13:43.661" v="156" actId="2696"/>
        <pc:sldMkLst>
          <pc:docMk/>
          <pc:sldMk cId="2318059634" sldId="457"/>
        </pc:sldMkLst>
        <pc:spChg chg="add del mod">
          <ac:chgData name="QiuTian" userId="d059b521-ee81-481f-be34-ac8650352dd5" providerId="ADAL" clId="{EBB61877-8ADD-8D4E-B31D-F2E6C52E0743}" dt="2022-12-02T04:13:31.911" v="155" actId="207"/>
          <ac:spMkLst>
            <pc:docMk/>
            <pc:sldMk cId="2318059634" sldId="457"/>
            <ac:spMk id="14" creationId="{00000000-0000-0000-0000-000000000000}"/>
          </ac:spMkLst>
        </pc:spChg>
      </pc:sldChg>
      <pc:sldChg chg="del">
        <pc:chgData name="QiuTian" userId="d059b521-ee81-481f-be34-ac8650352dd5" providerId="ADAL" clId="{EBB61877-8ADD-8D4E-B31D-F2E6C52E0743}" dt="2022-12-02T09:44:23.660" v="4809" actId="2696"/>
        <pc:sldMkLst>
          <pc:docMk/>
          <pc:sldMk cId="1555482285" sldId="458"/>
        </pc:sldMkLst>
      </pc:sldChg>
      <pc:sldChg chg="del">
        <pc:chgData name="QiuTian" userId="d059b521-ee81-481f-be34-ac8650352dd5" providerId="ADAL" clId="{EBB61877-8ADD-8D4E-B31D-F2E6C52E0743}" dt="2022-12-02T03:47:36.669" v="3" actId="2696"/>
        <pc:sldMkLst>
          <pc:docMk/>
          <pc:sldMk cId="3512053036" sldId="459"/>
        </pc:sldMkLst>
      </pc:sldChg>
      <pc:sldChg chg="del">
        <pc:chgData name="QiuTian" userId="d059b521-ee81-481f-be34-ac8650352dd5" providerId="ADAL" clId="{EBB61877-8ADD-8D4E-B31D-F2E6C52E0743}" dt="2022-12-02T03:47:36.841" v="11" actId="2696"/>
        <pc:sldMkLst>
          <pc:docMk/>
          <pc:sldMk cId="745762970" sldId="460"/>
        </pc:sldMkLst>
      </pc:sldChg>
      <pc:sldChg chg="addSp delSp modSp">
        <pc:chgData name="QiuTian" userId="d059b521-ee81-481f-be34-ac8650352dd5" providerId="ADAL" clId="{EBB61877-8ADD-8D4E-B31D-F2E6C52E0743}" dt="2022-12-02T05:58:00.162" v="639" actId="2710"/>
        <pc:sldMkLst>
          <pc:docMk/>
          <pc:sldMk cId="797976913" sldId="461"/>
        </pc:sldMkLst>
        <pc:spChg chg="add mod">
          <ac:chgData name="QiuTian" userId="d059b521-ee81-481f-be34-ac8650352dd5" providerId="ADAL" clId="{EBB61877-8ADD-8D4E-B31D-F2E6C52E0743}" dt="2022-12-02T05:58:00.162" v="639" actId="2710"/>
          <ac:spMkLst>
            <pc:docMk/>
            <pc:sldMk cId="797976913" sldId="461"/>
            <ac:spMk id="4" creationId="{4F401F56-17C3-7040-BA21-84B4AD9954D0}"/>
          </ac:spMkLst>
        </pc:spChg>
        <pc:spChg chg="del">
          <ac:chgData name="QiuTian" userId="d059b521-ee81-481f-be34-ac8650352dd5" providerId="ADAL" clId="{EBB61877-8ADD-8D4E-B31D-F2E6C52E0743}" dt="2022-12-02T05:39:19.457" v="388" actId="478"/>
          <ac:spMkLst>
            <pc:docMk/>
            <pc:sldMk cId="797976913" sldId="461"/>
            <ac:spMk id="6" creationId="{8B2B3B5D-3E1F-6C43-A415-AF57F8CF6C1A}"/>
          </ac:spMkLst>
        </pc:spChg>
        <pc:spChg chg="del">
          <ac:chgData name="QiuTian" userId="d059b521-ee81-481f-be34-ac8650352dd5" providerId="ADAL" clId="{EBB61877-8ADD-8D4E-B31D-F2E6C52E0743}" dt="2022-12-02T04:19:42.209" v="387" actId="478"/>
          <ac:spMkLst>
            <pc:docMk/>
            <pc:sldMk cId="797976913" sldId="461"/>
            <ac:spMk id="7" creationId="{00F8B939-C957-924C-8CD9-1BFE92ED7178}"/>
          </ac:spMkLst>
        </pc:spChg>
        <pc:spChg chg="mod">
          <ac:chgData name="QiuTian" userId="d059b521-ee81-481f-be34-ac8650352dd5" providerId="ADAL" clId="{EBB61877-8ADD-8D4E-B31D-F2E6C52E0743}" dt="2022-12-02T04:19:30.387" v="386" actId="20577"/>
          <ac:spMkLst>
            <pc:docMk/>
            <pc:sldMk cId="797976913" sldId="461"/>
            <ac:spMk id="14" creationId="{00000000-0000-0000-0000-000000000000}"/>
          </ac:spMkLst>
        </pc:spChg>
        <pc:picChg chg="del">
          <ac:chgData name="QiuTian" userId="d059b521-ee81-481f-be34-ac8650352dd5" providerId="ADAL" clId="{EBB61877-8ADD-8D4E-B31D-F2E6C52E0743}" dt="2022-12-02T04:19:42.209" v="387" actId="478"/>
          <ac:picMkLst>
            <pc:docMk/>
            <pc:sldMk cId="797976913" sldId="461"/>
            <ac:picMk id="3" creationId="{452BA834-8845-DC4E-A790-70F108F7846B}"/>
          </ac:picMkLst>
        </pc:picChg>
        <pc:picChg chg="add del mod">
          <ac:chgData name="QiuTian" userId="d059b521-ee81-481f-be34-ac8650352dd5" providerId="ADAL" clId="{EBB61877-8ADD-8D4E-B31D-F2E6C52E0743}" dt="2022-12-02T05:41:02.276" v="394" actId="478"/>
          <ac:picMkLst>
            <pc:docMk/>
            <pc:sldMk cId="797976913" sldId="461"/>
            <ac:picMk id="3" creationId="{758F2E2D-58C1-C246-9724-7B4F19CD948C}"/>
          </ac:picMkLst>
        </pc:picChg>
        <pc:picChg chg="add mod">
          <ac:chgData name="QiuTian" userId="d059b521-ee81-481f-be34-ac8650352dd5" providerId="ADAL" clId="{EBB61877-8ADD-8D4E-B31D-F2E6C52E0743}" dt="2022-12-02T05:51:52.241" v="619" actId="14100"/>
          <ac:picMkLst>
            <pc:docMk/>
            <pc:sldMk cId="797976913" sldId="461"/>
            <ac:picMk id="7" creationId="{7F8DD27B-A587-6F4F-8BC3-79D7F7B9BA35}"/>
          </ac:picMkLst>
        </pc:picChg>
      </pc:sldChg>
      <pc:sldChg chg="del">
        <pc:chgData name="QiuTian" userId="d059b521-ee81-481f-be34-ac8650352dd5" providerId="ADAL" clId="{EBB61877-8ADD-8D4E-B31D-F2E6C52E0743}" dt="2022-12-02T03:47:36.614" v="0" actId="2696"/>
        <pc:sldMkLst>
          <pc:docMk/>
          <pc:sldMk cId="217585952" sldId="462"/>
        </pc:sldMkLst>
      </pc:sldChg>
      <pc:sldChg chg="del">
        <pc:chgData name="QiuTian" userId="d059b521-ee81-481f-be34-ac8650352dd5" providerId="ADAL" clId="{EBB61877-8ADD-8D4E-B31D-F2E6C52E0743}" dt="2022-12-02T03:47:36.632" v="1" actId="2696"/>
        <pc:sldMkLst>
          <pc:docMk/>
          <pc:sldMk cId="1355445193" sldId="463"/>
        </pc:sldMkLst>
      </pc:sldChg>
      <pc:sldChg chg="del">
        <pc:chgData name="QiuTian" userId="d059b521-ee81-481f-be34-ac8650352dd5" providerId="ADAL" clId="{EBB61877-8ADD-8D4E-B31D-F2E6C52E0743}" dt="2022-12-02T03:47:36.784" v="8" actId="2696"/>
        <pc:sldMkLst>
          <pc:docMk/>
          <pc:sldMk cId="353308791" sldId="464"/>
        </pc:sldMkLst>
      </pc:sldChg>
      <pc:sldChg chg="del">
        <pc:chgData name="QiuTian" userId="d059b521-ee81-481f-be34-ac8650352dd5" providerId="ADAL" clId="{EBB61877-8ADD-8D4E-B31D-F2E6C52E0743}" dt="2022-12-02T03:47:36.742" v="6" actId="2696"/>
        <pc:sldMkLst>
          <pc:docMk/>
          <pc:sldMk cId="2434983970" sldId="465"/>
        </pc:sldMkLst>
      </pc:sldChg>
      <pc:sldChg chg="del">
        <pc:chgData name="QiuTian" userId="d059b521-ee81-481f-be34-ac8650352dd5" providerId="ADAL" clId="{EBB61877-8ADD-8D4E-B31D-F2E6C52E0743}" dt="2022-12-02T03:47:36.763" v="7" actId="2696"/>
        <pc:sldMkLst>
          <pc:docMk/>
          <pc:sldMk cId="3549538266" sldId="466"/>
        </pc:sldMkLst>
      </pc:sldChg>
      <pc:sldChg chg="del">
        <pc:chgData name="QiuTian" userId="d059b521-ee81-481f-be34-ac8650352dd5" providerId="ADAL" clId="{EBB61877-8ADD-8D4E-B31D-F2E6C52E0743}" dt="2022-12-02T03:47:36.807" v="9" actId="2696"/>
        <pc:sldMkLst>
          <pc:docMk/>
          <pc:sldMk cId="4158574657" sldId="467"/>
        </pc:sldMkLst>
      </pc:sldChg>
      <pc:sldChg chg="del">
        <pc:chgData name="QiuTian" userId="d059b521-ee81-481f-be34-ac8650352dd5" providerId="ADAL" clId="{EBB61877-8ADD-8D4E-B31D-F2E6C52E0743}" dt="2022-12-02T03:47:36.693" v="4" actId="2696"/>
        <pc:sldMkLst>
          <pc:docMk/>
          <pc:sldMk cId="3680419669" sldId="468"/>
        </pc:sldMkLst>
      </pc:sldChg>
      <pc:sldChg chg="del">
        <pc:chgData name="QiuTian" userId="d059b521-ee81-481f-be34-ac8650352dd5" providerId="ADAL" clId="{EBB61877-8ADD-8D4E-B31D-F2E6C52E0743}" dt="2022-12-02T03:47:36.719" v="5" actId="2696"/>
        <pc:sldMkLst>
          <pc:docMk/>
          <pc:sldMk cId="4222385783" sldId="469"/>
        </pc:sldMkLst>
      </pc:sldChg>
      <pc:sldChg chg="del">
        <pc:chgData name="QiuTian" userId="d059b521-ee81-481f-be34-ac8650352dd5" providerId="ADAL" clId="{EBB61877-8ADD-8D4E-B31D-F2E6C52E0743}" dt="2022-12-02T03:47:36.856" v="12" actId="2696"/>
        <pc:sldMkLst>
          <pc:docMk/>
          <pc:sldMk cId="2344647472" sldId="470"/>
        </pc:sldMkLst>
      </pc:sldChg>
      <pc:sldChg chg="del">
        <pc:chgData name="QiuTian" userId="d059b521-ee81-481f-be34-ac8650352dd5" providerId="ADAL" clId="{EBB61877-8ADD-8D4E-B31D-F2E6C52E0743}" dt="2022-12-02T03:47:36.873" v="13" actId="2696"/>
        <pc:sldMkLst>
          <pc:docMk/>
          <pc:sldMk cId="223624693" sldId="471"/>
        </pc:sldMkLst>
      </pc:sldChg>
      <pc:sldChg chg="del">
        <pc:chgData name="QiuTian" userId="d059b521-ee81-481f-be34-ac8650352dd5" providerId="ADAL" clId="{EBB61877-8ADD-8D4E-B31D-F2E6C52E0743}" dt="2022-12-02T03:47:36.888" v="14" actId="2696"/>
        <pc:sldMkLst>
          <pc:docMk/>
          <pc:sldMk cId="2643985340" sldId="473"/>
        </pc:sldMkLst>
      </pc:sldChg>
      <pc:sldChg chg="del">
        <pc:chgData name="QiuTian" userId="d059b521-ee81-481f-be34-ac8650352dd5" providerId="ADAL" clId="{EBB61877-8ADD-8D4E-B31D-F2E6C52E0743}" dt="2022-12-02T03:47:36.921" v="15" actId="2696"/>
        <pc:sldMkLst>
          <pc:docMk/>
          <pc:sldMk cId="2002853427" sldId="474"/>
        </pc:sldMkLst>
      </pc:sldChg>
      <pc:sldChg chg="del">
        <pc:chgData name="QiuTian" userId="d059b521-ee81-481f-be34-ac8650352dd5" providerId="ADAL" clId="{EBB61877-8ADD-8D4E-B31D-F2E6C52E0743}" dt="2022-12-02T03:47:36.945" v="16" actId="2696"/>
        <pc:sldMkLst>
          <pc:docMk/>
          <pc:sldMk cId="2510743541" sldId="475"/>
        </pc:sldMkLst>
      </pc:sldChg>
      <pc:sldChg chg="del">
        <pc:chgData name="QiuTian" userId="d059b521-ee81-481f-be34-ac8650352dd5" providerId="ADAL" clId="{EBB61877-8ADD-8D4E-B31D-F2E6C52E0743}" dt="2022-12-02T03:47:36.971" v="17" actId="2696"/>
        <pc:sldMkLst>
          <pc:docMk/>
          <pc:sldMk cId="362001962" sldId="476"/>
        </pc:sldMkLst>
      </pc:sldChg>
      <pc:sldChg chg="del">
        <pc:chgData name="QiuTian" userId="d059b521-ee81-481f-be34-ac8650352dd5" providerId="ADAL" clId="{EBB61877-8ADD-8D4E-B31D-F2E6C52E0743}" dt="2022-12-02T03:47:37.094" v="24" actId="2696"/>
        <pc:sldMkLst>
          <pc:docMk/>
          <pc:sldMk cId="3970392566" sldId="477"/>
        </pc:sldMkLst>
      </pc:sldChg>
      <pc:sldChg chg="del">
        <pc:chgData name="QiuTian" userId="d059b521-ee81-481f-be34-ac8650352dd5" providerId="ADAL" clId="{EBB61877-8ADD-8D4E-B31D-F2E6C52E0743}" dt="2022-12-02T03:47:37.137" v="26" actId="2696"/>
        <pc:sldMkLst>
          <pc:docMk/>
          <pc:sldMk cId="445321004" sldId="478"/>
        </pc:sldMkLst>
      </pc:sldChg>
      <pc:sldChg chg="del">
        <pc:chgData name="QiuTian" userId="d059b521-ee81-481f-be34-ac8650352dd5" providerId="ADAL" clId="{EBB61877-8ADD-8D4E-B31D-F2E6C52E0743}" dt="2022-12-02T03:47:37.177" v="28" actId="2696"/>
        <pc:sldMkLst>
          <pc:docMk/>
          <pc:sldMk cId="2415024019" sldId="479"/>
        </pc:sldMkLst>
      </pc:sldChg>
      <pc:sldChg chg="del">
        <pc:chgData name="QiuTian" userId="d059b521-ee81-481f-be34-ac8650352dd5" providerId="ADAL" clId="{EBB61877-8ADD-8D4E-B31D-F2E6C52E0743}" dt="2022-12-02T03:47:36.991" v="18" actId="2696"/>
        <pc:sldMkLst>
          <pc:docMk/>
          <pc:sldMk cId="3700085654" sldId="480"/>
        </pc:sldMkLst>
      </pc:sldChg>
      <pc:sldChg chg="del">
        <pc:chgData name="QiuTian" userId="d059b521-ee81-481f-be34-ac8650352dd5" providerId="ADAL" clId="{EBB61877-8ADD-8D4E-B31D-F2E6C52E0743}" dt="2022-12-02T03:47:37.004" v="19" actId="2696"/>
        <pc:sldMkLst>
          <pc:docMk/>
          <pc:sldMk cId="840658932" sldId="481"/>
        </pc:sldMkLst>
      </pc:sldChg>
      <pc:sldChg chg="del">
        <pc:chgData name="QiuTian" userId="d059b521-ee81-481f-be34-ac8650352dd5" providerId="ADAL" clId="{EBB61877-8ADD-8D4E-B31D-F2E6C52E0743}" dt="2022-12-02T03:47:37.118" v="25" actId="2696"/>
        <pc:sldMkLst>
          <pc:docMk/>
          <pc:sldMk cId="4224165959" sldId="482"/>
        </pc:sldMkLst>
      </pc:sldChg>
      <pc:sldChg chg="del">
        <pc:chgData name="QiuTian" userId="d059b521-ee81-481f-be34-ac8650352dd5" providerId="ADAL" clId="{EBB61877-8ADD-8D4E-B31D-F2E6C52E0743}" dt="2022-12-02T03:47:37.155" v="27" actId="2696"/>
        <pc:sldMkLst>
          <pc:docMk/>
          <pc:sldMk cId="830844214" sldId="483"/>
        </pc:sldMkLst>
      </pc:sldChg>
      <pc:sldChg chg="del">
        <pc:chgData name="QiuTian" userId="d059b521-ee81-481f-be34-ac8650352dd5" providerId="ADAL" clId="{EBB61877-8ADD-8D4E-B31D-F2E6C52E0743}" dt="2022-12-02T03:47:37.200" v="29" actId="2696"/>
        <pc:sldMkLst>
          <pc:docMk/>
          <pc:sldMk cId="2502973634" sldId="484"/>
        </pc:sldMkLst>
      </pc:sldChg>
      <pc:sldChg chg="del">
        <pc:chgData name="QiuTian" userId="d059b521-ee81-481f-be34-ac8650352dd5" providerId="ADAL" clId="{EBB61877-8ADD-8D4E-B31D-F2E6C52E0743}" dt="2022-12-02T03:47:37.218" v="30" actId="2696"/>
        <pc:sldMkLst>
          <pc:docMk/>
          <pc:sldMk cId="2817198430" sldId="485"/>
        </pc:sldMkLst>
      </pc:sldChg>
      <pc:sldChg chg="del">
        <pc:chgData name="QiuTian" userId="d059b521-ee81-481f-be34-ac8650352dd5" providerId="ADAL" clId="{EBB61877-8ADD-8D4E-B31D-F2E6C52E0743}" dt="2022-12-02T09:44:30.050" v="4811" actId="2696"/>
        <pc:sldMkLst>
          <pc:docMk/>
          <pc:sldMk cId="2746588844" sldId="486"/>
        </pc:sldMkLst>
      </pc:sldChg>
      <pc:sldChg chg="addSp delSp modSp">
        <pc:chgData name="QiuTian" userId="d059b521-ee81-481f-be34-ac8650352dd5" providerId="ADAL" clId="{EBB61877-8ADD-8D4E-B31D-F2E6C52E0743}" dt="2022-12-02T04:18:42.483" v="344" actId="1076"/>
        <pc:sldMkLst>
          <pc:docMk/>
          <pc:sldMk cId="2866733766" sldId="487"/>
        </pc:sldMkLst>
        <pc:spChg chg="add mod">
          <ac:chgData name="QiuTian" userId="d059b521-ee81-481f-be34-ac8650352dd5" providerId="ADAL" clId="{EBB61877-8ADD-8D4E-B31D-F2E6C52E0743}" dt="2022-12-02T04:18:42.483" v="344" actId="1076"/>
          <ac:spMkLst>
            <pc:docMk/>
            <pc:sldMk cId="2866733766" sldId="487"/>
            <ac:spMk id="2" creationId="{7B81D349-5C74-FC4C-B66E-F68A209FDEB7}"/>
          </ac:spMkLst>
        </pc:spChg>
        <pc:spChg chg="del mod">
          <ac:chgData name="QiuTian" userId="d059b521-ee81-481f-be34-ac8650352dd5" providerId="ADAL" clId="{EBB61877-8ADD-8D4E-B31D-F2E6C52E0743}" dt="2022-12-02T04:17:01.802" v="323" actId="478"/>
          <ac:spMkLst>
            <pc:docMk/>
            <pc:sldMk cId="2866733766" sldId="487"/>
            <ac:spMk id="9" creationId="{B6765FA6-7307-804E-8C54-6A2E7667AE11}"/>
          </ac:spMkLst>
        </pc:spChg>
        <pc:spChg chg="mod">
          <ac:chgData name="QiuTian" userId="d059b521-ee81-481f-be34-ac8650352dd5" providerId="ADAL" clId="{EBB61877-8ADD-8D4E-B31D-F2E6C52E0743}" dt="2022-12-02T04:16:00.038" v="197" actId="20577"/>
          <ac:spMkLst>
            <pc:docMk/>
            <pc:sldMk cId="2866733766" sldId="487"/>
            <ac:spMk id="14" creationId="{00000000-0000-0000-0000-000000000000}"/>
          </ac:spMkLst>
        </pc:spChg>
      </pc:sldChg>
      <pc:sldChg chg="del">
        <pc:chgData name="QiuTian" userId="d059b521-ee81-481f-be34-ac8650352dd5" providerId="ADAL" clId="{EBB61877-8ADD-8D4E-B31D-F2E6C52E0743}" dt="2022-12-02T03:47:36.648" v="2" actId="2696"/>
        <pc:sldMkLst>
          <pc:docMk/>
          <pc:sldMk cId="4012572064" sldId="488"/>
        </pc:sldMkLst>
      </pc:sldChg>
      <pc:sldChg chg="del">
        <pc:chgData name="QiuTian" userId="d059b521-ee81-481f-be34-ac8650352dd5" providerId="ADAL" clId="{EBB61877-8ADD-8D4E-B31D-F2E6C52E0743}" dt="2022-12-02T03:47:36.822" v="10" actId="2696"/>
        <pc:sldMkLst>
          <pc:docMk/>
          <pc:sldMk cId="3534562215" sldId="489"/>
        </pc:sldMkLst>
      </pc:sldChg>
      <pc:sldChg chg="del">
        <pc:chgData name="QiuTian" userId="d059b521-ee81-481f-be34-ac8650352dd5" providerId="ADAL" clId="{EBB61877-8ADD-8D4E-B31D-F2E6C52E0743}" dt="2022-12-02T09:44:26.294" v="4810" actId="2696"/>
        <pc:sldMkLst>
          <pc:docMk/>
          <pc:sldMk cId="233450803" sldId="490"/>
        </pc:sldMkLst>
      </pc:sldChg>
      <pc:sldChg chg="del">
        <pc:chgData name="QiuTian" userId="d059b521-ee81-481f-be34-ac8650352dd5" providerId="ADAL" clId="{EBB61877-8ADD-8D4E-B31D-F2E6C52E0743}" dt="2022-12-02T03:47:37.074" v="23" actId="2696"/>
        <pc:sldMkLst>
          <pc:docMk/>
          <pc:sldMk cId="398587590" sldId="491"/>
        </pc:sldMkLst>
      </pc:sldChg>
      <pc:sldChg chg="addSp delSp modSp add del">
        <pc:chgData name="QiuTian" userId="d059b521-ee81-481f-be34-ac8650352dd5" providerId="ADAL" clId="{EBB61877-8ADD-8D4E-B31D-F2E6C52E0743}" dt="2022-12-02T04:15:44.176" v="180" actId="2696"/>
        <pc:sldMkLst>
          <pc:docMk/>
          <pc:sldMk cId="1377109528" sldId="491"/>
        </pc:sldMkLst>
        <pc:spChg chg="add del mod">
          <ac:chgData name="QiuTian" userId="d059b521-ee81-481f-be34-ac8650352dd5" providerId="ADAL" clId="{EBB61877-8ADD-8D4E-B31D-F2E6C52E0743}" dt="2022-12-02T04:15:07.571" v="172"/>
          <ac:spMkLst>
            <pc:docMk/>
            <pc:sldMk cId="1377109528" sldId="491"/>
            <ac:spMk id="2" creationId="{F916D39B-A501-6C45-B6AE-6FF39C2CCBC5}"/>
          </ac:spMkLst>
        </pc:spChg>
        <pc:spChg chg="add del mod">
          <ac:chgData name="QiuTian" userId="d059b521-ee81-481f-be34-ac8650352dd5" providerId="ADAL" clId="{EBB61877-8ADD-8D4E-B31D-F2E6C52E0743}" dt="2022-12-02T04:15:14.015" v="176"/>
          <ac:spMkLst>
            <pc:docMk/>
            <pc:sldMk cId="1377109528" sldId="491"/>
            <ac:spMk id="3" creationId="{FC578EE0-C4D6-9140-AA4D-538D4F75A58B}"/>
          </ac:spMkLst>
        </pc:spChg>
        <pc:spChg chg="add del mod">
          <ac:chgData name="QiuTian" userId="d059b521-ee81-481f-be34-ac8650352dd5" providerId="ADAL" clId="{EBB61877-8ADD-8D4E-B31D-F2E6C52E0743}" dt="2022-12-02T04:15:14.955" v="178"/>
          <ac:spMkLst>
            <pc:docMk/>
            <pc:sldMk cId="1377109528" sldId="491"/>
            <ac:spMk id="4" creationId="{038CB6E6-0346-FB4E-A52C-14F18821891A}"/>
          </ac:spMkLst>
        </pc:spChg>
      </pc:sldChg>
      <pc:sldChg chg="addSp delSp modSp add">
        <pc:chgData name="QiuTian" userId="d059b521-ee81-481f-be34-ac8650352dd5" providerId="ADAL" clId="{EBB61877-8ADD-8D4E-B31D-F2E6C52E0743}" dt="2022-12-02T06:05:12.894" v="841" actId="1076"/>
        <pc:sldMkLst>
          <pc:docMk/>
          <pc:sldMk cId="1463183427" sldId="491"/>
        </pc:sldMkLst>
        <pc:spChg chg="mod">
          <ac:chgData name="QiuTian" userId="d059b521-ee81-481f-be34-ac8650352dd5" providerId="ADAL" clId="{EBB61877-8ADD-8D4E-B31D-F2E6C52E0743}" dt="2022-12-02T06:05:01.417" v="840" actId="113"/>
          <ac:spMkLst>
            <pc:docMk/>
            <pc:sldMk cId="1463183427" sldId="491"/>
            <ac:spMk id="4" creationId="{4F401F56-17C3-7040-BA21-84B4AD9954D0}"/>
          </ac:spMkLst>
        </pc:spChg>
        <pc:spChg chg="mod">
          <ac:chgData name="QiuTian" userId="d059b521-ee81-481f-be34-ac8650352dd5" providerId="ADAL" clId="{EBB61877-8ADD-8D4E-B31D-F2E6C52E0743}" dt="2022-12-02T06:04:55.075" v="839" actId="20577"/>
          <ac:spMkLst>
            <pc:docMk/>
            <pc:sldMk cId="1463183427" sldId="491"/>
            <ac:spMk id="14" creationId="{00000000-0000-0000-0000-000000000000}"/>
          </ac:spMkLst>
        </pc:spChg>
        <pc:picChg chg="add mod">
          <ac:chgData name="QiuTian" userId="d059b521-ee81-481f-be34-ac8650352dd5" providerId="ADAL" clId="{EBB61877-8ADD-8D4E-B31D-F2E6C52E0743}" dt="2022-12-02T06:05:12.894" v="841" actId="1076"/>
          <ac:picMkLst>
            <pc:docMk/>
            <pc:sldMk cId="1463183427" sldId="491"/>
            <ac:picMk id="3" creationId="{441DDB5E-FA91-214B-BDD7-5A5030A9C3A5}"/>
          </ac:picMkLst>
        </pc:picChg>
        <pc:picChg chg="del">
          <ac:chgData name="QiuTian" userId="d059b521-ee81-481f-be34-ac8650352dd5" providerId="ADAL" clId="{EBB61877-8ADD-8D4E-B31D-F2E6C52E0743}" dt="2022-12-02T06:01:09.789" v="648" actId="478"/>
          <ac:picMkLst>
            <pc:docMk/>
            <pc:sldMk cId="1463183427" sldId="491"/>
            <ac:picMk id="7" creationId="{7F8DD27B-A587-6F4F-8BC3-79D7F7B9BA35}"/>
          </ac:picMkLst>
        </pc:picChg>
      </pc:sldChg>
      <pc:sldChg chg="del">
        <pc:chgData name="QiuTian" userId="d059b521-ee81-481f-be34-ac8650352dd5" providerId="ADAL" clId="{EBB61877-8ADD-8D4E-B31D-F2E6C52E0743}" dt="2022-12-02T03:47:37.024" v="20" actId="2696"/>
        <pc:sldMkLst>
          <pc:docMk/>
          <pc:sldMk cId="2167744174" sldId="492"/>
        </pc:sldMkLst>
      </pc:sldChg>
      <pc:sldChg chg="addSp delSp modSp add">
        <pc:chgData name="QiuTian" userId="d059b521-ee81-481f-be34-ac8650352dd5" providerId="ADAL" clId="{EBB61877-8ADD-8D4E-B31D-F2E6C52E0743}" dt="2022-12-02T06:13:40.405" v="1101" actId="2711"/>
        <pc:sldMkLst>
          <pc:docMk/>
          <pc:sldMk cId="3419389898" sldId="492"/>
        </pc:sldMkLst>
        <pc:spChg chg="del">
          <ac:chgData name="QiuTian" userId="d059b521-ee81-481f-be34-ac8650352dd5" providerId="ADAL" clId="{EBB61877-8ADD-8D4E-B31D-F2E6C52E0743}" dt="2022-12-02T06:05:58.941" v="883" actId="478"/>
          <ac:spMkLst>
            <pc:docMk/>
            <pc:sldMk cId="3419389898" sldId="492"/>
            <ac:spMk id="4" creationId="{4F401F56-17C3-7040-BA21-84B4AD9954D0}"/>
          </ac:spMkLst>
        </pc:spChg>
        <pc:spChg chg="mod">
          <ac:chgData name="QiuTian" userId="d059b521-ee81-481f-be34-ac8650352dd5" providerId="ADAL" clId="{EBB61877-8ADD-8D4E-B31D-F2E6C52E0743}" dt="2022-12-02T06:05:51.486" v="881" actId="20577"/>
          <ac:spMkLst>
            <pc:docMk/>
            <pc:sldMk cId="3419389898" sldId="492"/>
            <ac:spMk id="14" creationId="{00000000-0000-0000-0000-000000000000}"/>
          </ac:spMkLst>
        </pc:spChg>
        <pc:graphicFrameChg chg="add mod modGraphic">
          <ac:chgData name="QiuTian" userId="d059b521-ee81-481f-be34-ac8650352dd5" providerId="ADAL" clId="{EBB61877-8ADD-8D4E-B31D-F2E6C52E0743}" dt="2022-12-02T06:13:40.405" v="1101" actId="2711"/>
          <ac:graphicFrameMkLst>
            <pc:docMk/>
            <pc:sldMk cId="3419389898" sldId="492"/>
            <ac:graphicFrameMk id="6" creationId="{2D3ABEB4-DAAF-5441-9E50-64E6E821C1C0}"/>
          </ac:graphicFrameMkLst>
        </pc:graphicFrameChg>
        <pc:picChg chg="del">
          <ac:chgData name="QiuTian" userId="d059b521-ee81-481f-be34-ac8650352dd5" providerId="ADAL" clId="{EBB61877-8ADD-8D4E-B31D-F2E6C52E0743}" dt="2022-12-02T06:05:54.676" v="882" actId="478"/>
          <ac:picMkLst>
            <pc:docMk/>
            <pc:sldMk cId="3419389898" sldId="492"/>
            <ac:picMk id="3" creationId="{441DDB5E-FA91-214B-BDD7-5A5030A9C3A5}"/>
          </ac:picMkLst>
        </pc:picChg>
        <pc:picChg chg="add mod">
          <ac:chgData name="QiuTian" userId="d059b521-ee81-481f-be34-ac8650352dd5" providerId="ADAL" clId="{EBB61877-8ADD-8D4E-B31D-F2E6C52E0743}" dt="2022-12-02T06:12:55.423" v="1098" actId="1076"/>
          <ac:picMkLst>
            <pc:docMk/>
            <pc:sldMk cId="3419389898" sldId="492"/>
            <ac:picMk id="5" creationId="{3B2A80E1-4E93-CE46-AA2A-474C297C717A}"/>
          </ac:picMkLst>
        </pc:picChg>
      </pc:sldChg>
      <pc:sldChg chg="del">
        <pc:chgData name="QiuTian" userId="d059b521-ee81-481f-be34-ac8650352dd5" providerId="ADAL" clId="{EBB61877-8ADD-8D4E-B31D-F2E6C52E0743}" dt="2022-12-02T03:47:37.035" v="21" actId="2696"/>
        <pc:sldMkLst>
          <pc:docMk/>
          <pc:sldMk cId="296676810" sldId="493"/>
        </pc:sldMkLst>
      </pc:sldChg>
      <pc:sldChg chg="addSp delSp modSp add">
        <pc:chgData name="QiuTian" userId="d059b521-ee81-481f-be34-ac8650352dd5" providerId="ADAL" clId="{EBB61877-8ADD-8D4E-B31D-F2E6C52E0743}" dt="2022-12-02T06:29:21.359" v="1362" actId="113"/>
        <pc:sldMkLst>
          <pc:docMk/>
          <pc:sldMk cId="622406650" sldId="493"/>
        </pc:sldMkLst>
        <pc:spChg chg="add mod">
          <ac:chgData name="QiuTian" userId="d059b521-ee81-481f-be34-ac8650352dd5" providerId="ADAL" clId="{EBB61877-8ADD-8D4E-B31D-F2E6C52E0743}" dt="2022-12-02T06:29:21.359" v="1362" actId="113"/>
          <ac:spMkLst>
            <pc:docMk/>
            <pc:sldMk cId="622406650" sldId="493"/>
            <ac:spMk id="7" creationId="{F3F818DF-7A26-F248-B0C6-9A8FDF7754BE}"/>
          </ac:spMkLst>
        </pc:spChg>
        <pc:spChg chg="mod">
          <ac:chgData name="QiuTian" userId="d059b521-ee81-481f-be34-ac8650352dd5" providerId="ADAL" clId="{EBB61877-8ADD-8D4E-B31D-F2E6C52E0743}" dt="2022-12-02T06:14:09.794" v="1116" actId="20577"/>
          <ac:spMkLst>
            <pc:docMk/>
            <pc:sldMk cId="622406650" sldId="493"/>
            <ac:spMk id="14" creationId="{00000000-0000-0000-0000-000000000000}"/>
          </ac:spMkLst>
        </pc:spChg>
        <pc:graphicFrameChg chg="del">
          <ac:chgData name="QiuTian" userId="d059b521-ee81-481f-be34-ac8650352dd5" providerId="ADAL" clId="{EBB61877-8ADD-8D4E-B31D-F2E6C52E0743}" dt="2022-12-02T06:14:53.979" v="1118" actId="478"/>
          <ac:graphicFrameMkLst>
            <pc:docMk/>
            <pc:sldMk cId="622406650" sldId="493"/>
            <ac:graphicFrameMk id="6" creationId="{2D3ABEB4-DAAF-5441-9E50-64E6E821C1C0}"/>
          </ac:graphicFrameMkLst>
        </pc:graphicFrameChg>
        <pc:picChg chg="mod">
          <ac:chgData name="QiuTian" userId="d059b521-ee81-481f-be34-ac8650352dd5" providerId="ADAL" clId="{EBB61877-8ADD-8D4E-B31D-F2E6C52E0743}" dt="2022-12-02T06:14:46.841" v="1117" actId="14826"/>
          <ac:picMkLst>
            <pc:docMk/>
            <pc:sldMk cId="622406650" sldId="493"/>
            <ac:picMk id="5" creationId="{3B2A80E1-4E93-CE46-AA2A-474C297C717A}"/>
          </ac:picMkLst>
        </pc:picChg>
      </pc:sldChg>
      <pc:sldChg chg="addSp delSp modSp add addCm delCm">
        <pc:chgData name="QiuTian" userId="d059b521-ee81-481f-be34-ac8650352dd5" providerId="ADAL" clId="{EBB61877-8ADD-8D4E-B31D-F2E6C52E0743}" dt="2022-12-02T16:07:42.538" v="13893" actId="1076"/>
        <pc:sldMkLst>
          <pc:docMk/>
          <pc:sldMk cId="87987009" sldId="494"/>
        </pc:sldMkLst>
        <pc:spChg chg="del">
          <ac:chgData name="QiuTian" userId="d059b521-ee81-481f-be34-ac8650352dd5" providerId="ADAL" clId="{EBB61877-8ADD-8D4E-B31D-F2E6C52E0743}" dt="2022-12-02T06:32:30.514" v="1411" actId="478"/>
          <ac:spMkLst>
            <pc:docMk/>
            <pc:sldMk cId="87987009" sldId="494"/>
            <ac:spMk id="7" creationId="{F3F818DF-7A26-F248-B0C6-9A8FDF7754BE}"/>
          </ac:spMkLst>
        </pc:spChg>
        <pc:spChg chg="add mod">
          <ac:chgData name="QiuTian" userId="d059b521-ee81-481f-be34-ac8650352dd5" providerId="ADAL" clId="{EBB61877-8ADD-8D4E-B31D-F2E6C52E0743}" dt="2022-12-02T06:54:18.151" v="1824" actId="1076"/>
          <ac:spMkLst>
            <pc:docMk/>
            <pc:sldMk cId="87987009" sldId="494"/>
            <ac:spMk id="13" creationId="{A527FBED-C444-B14C-8FB5-00DCAC17DCE7}"/>
          </ac:spMkLst>
        </pc:spChg>
        <pc:spChg chg="mod">
          <ac:chgData name="QiuTian" userId="d059b521-ee81-481f-be34-ac8650352dd5" providerId="ADAL" clId="{EBB61877-8ADD-8D4E-B31D-F2E6C52E0743}" dt="2022-12-02T06:32:19.543" v="1409" actId="20577"/>
          <ac:spMkLst>
            <pc:docMk/>
            <pc:sldMk cId="87987009" sldId="494"/>
            <ac:spMk id="14" creationId="{00000000-0000-0000-0000-000000000000}"/>
          </ac:spMkLst>
        </pc:spChg>
        <pc:graphicFrameChg chg="add mod modGraphic">
          <ac:chgData name="QiuTian" userId="d059b521-ee81-481f-be34-ac8650352dd5" providerId="ADAL" clId="{EBB61877-8ADD-8D4E-B31D-F2E6C52E0743}" dt="2022-12-02T06:49:09.483" v="1569" actId="255"/>
          <ac:graphicFrameMkLst>
            <pc:docMk/>
            <pc:sldMk cId="87987009" sldId="494"/>
            <ac:graphicFrameMk id="2" creationId="{B0CB3B34-74EA-A944-8952-A6A4AC96952E}"/>
          </ac:graphicFrameMkLst>
        </pc:graphicFrameChg>
        <pc:picChg chg="add mod">
          <ac:chgData name="QiuTian" userId="d059b521-ee81-481f-be34-ac8650352dd5" providerId="ADAL" clId="{EBB61877-8ADD-8D4E-B31D-F2E6C52E0743}" dt="2022-12-02T16:07:38.034" v="13892" actId="1076"/>
          <ac:picMkLst>
            <pc:docMk/>
            <pc:sldMk cId="87987009" sldId="494"/>
            <ac:picMk id="4" creationId="{9F35B235-CAF4-884C-BA2C-7C863281DCE8}"/>
          </ac:picMkLst>
        </pc:picChg>
        <pc:picChg chg="del">
          <ac:chgData name="QiuTian" userId="d059b521-ee81-481f-be34-ac8650352dd5" providerId="ADAL" clId="{EBB61877-8ADD-8D4E-B31D-F2E6C52E0743}" dt="2022-12-02T06:32:26.488" v="1410" actId="478"/>
          <ac:picMkLst>
            <pc:docMk/>
            <pc:sldMk cId="87987009" sldId="494"/>
            <ac:picMk id="5" creationId="{3B2A80E1-4E93-CE46-AA2A-474C297C717A}"/>
          </ac:picMkLst>
        </pc:picChg>
        <pc:picChg chg="add mod">
          <ac:chgData name="QiuTian" userId="d059b521-ee81-481f-be34-ac8650352dd5" providerId="ADAL" clId="{EBB61877-8ADD-8D4E-B31D-F2E6C52E0743}" dt="2022-12-02T16:07:42.538" v="13893" actId="1076"/>
          <ac:picMkLst>
            <pc:docMk/>
            <pc:sldMk cId="87987009" sldId="494"/>
            <ac:picMk id="8" creationId="{69B1F449-8A57-FF4D-AD5E-877C897087F5}"/>
          </ac:picMkLst>
        </pc:picChg>
        <pc:picChg chg="add del mod">
          <ac:chgData name="QiuTian" userId="d059b521-ee81-481f-be34-ac8650352dd5" providerId="ADAL" clId="{EBB61877-8ADD-8D4E-B31D-F2E6C52E0743}" dt="2022-12-02T06:44:26.161" v="1470" actId="478"/>
          <ac:picMkLst>
            <pc:docMk/>
            <pc:sldMk cId="87987009" sldId="494"/>
            <ac:picMk id="10" creationId="{B81D7991-0036-184C-B9C3-BB014095B8E9}"/>
          </ac:picMkLst>
        </pc:picChg>
        <pc:picChg chg="add mod">
          <ac:chgData name="QiuTian" userId="d059b521-ee81-481f-be34-ac8650352dd5" providerId="ADAL" clId="{EBB61877-8ADD-8D4E-B31D-F2E6C52E0743}" dt="2022-12-02T06:46:33.602" v="1487" actId="1076"/>
          <ac:picMkLst>
            <pc:docMk/>
            <pc:sldMk cId="87987009" sldId="494"/>
            <ac:picMk id="12" creationId="{6B4C71C0-B720-D445-A6F9-E1FE4FBD0221}"/>
          </ac:picMkLst>
        </pc:picChg>
      </pc:sldChg>
      <pc:sldChg chg="del">
        <pc:chgData name="QiuTian" userId="d059b521-ee81-481f-be34-ac8650352dd5" providerId="ADAL" clId="{EBB61877-8ADD-8D4E-B31D-F2E6C52E0743}" dt="2022-12-02T03:47:37.050" v="22" actId="2696"/>
        <pc:sldMkLst>
          <pc:docMk/>
          <pc:sldMk cId="2262058989" sldId="494"/>
        </pc:sldMkLst>
      </pc:sldChg>
      <pc:sldChg chg="addSp delSp modSp add">
        <pc:chgData name="QiuTian" userId="d059b521-ee81-481f-be34-ac8650352dd5" providerId="ADAL" clId="{EBB61877-8ADD-8D4E-B31D-F2E6C52E0743}" dt="2022-12-02T07:03:19.371" v="2118" actId="12"/>
        <pc:sldMkLst>
          <pc:docMk/>
          <pc:sldMk cId="3370408042" sldId="495"/>
        </pc:sldMkLst>
        <pc:spChg chg="del">
          <ac:chgData name="QiuTian" userId="d059b521-ee81-481f-be34-ac8650352dd5" providerId="ADAL" clId="{EBB61877-8ADD-8D4E-B31D-F2E6C52E0743}" dt="2022-12-02T06:55:25.369" v="1883" actId="478"/>
          <ac:spMkLst>
            <pc:docMk/>
            <pc:sldMk cId="3370408042" sldId="495"/>
            <ac:spMk id="13" creationId="{A527FBED-C444-B14C-8FB5-00DCAC17DCE7}"/>
          </ac:spMkLst>
        </pc:spChg>
        <pc:spChg chg="mod">
          <ac:chgData name="QiuTian" userId="d059b521-ee81-481f-be34-ac8650352dd5" providerId="ADAL" clId="{EBB61877-8ADD-8D4E-B31D-F2E6C52E0743}" dt="2022-12-02T06:55:20.381" v="1882" actId="20577"/>
          <ac:spMkLst>
            <pc:docMk/>
            <pc:sldMk cId="3370408042" sldId="495"/>
            <ac:spMk id="14" creationId="{00000000-0000-0000-0000-000000000000}"/>
          </ac:spMkLst>
        </pc:spChg>
        <pc:graphicFrameChg chg="del mod">
          <ac:chgData name="QiuTian" userId="d059b521-ee81-481f-be34-ac8650352dd5" providerId="ADAL" clId="{EBB61877-8ADD-8D4E-B31D-F2E6C52E0743}" dt="2022-12-02T06:55:32.295" v="1886" actId="478"/>
          <ac:graphicFrameMkLst>
            <pc:docMk/>
            <pc:sldMk cId="3370408042" sldId="495"/>
            <ac:graphicFrameMk id="2" creationId="{B0CB3B34-74EA-A944-8952-A6A4AC96952E}"/>
          </ac:graphicFrameMkLst>
        </pc:graphicFrameChg>
        <pc:graphicFrameChg chg="add mod modGraphic">
          <ac:chgData name="QiuTian" userId="d059b521-ee81-481f-be34-ac8650352dd5" providerId="ADAL" clId="{EBB61877-8ADD-8D4E-B31D-F2E6C52E0743}" dt="2022-12-02T07:03:19.371" v="2118" actId="12"/>
          <ac:graphicFrameMkLst>
            <pc:docMk/>
            <pc:sldMk cId="3370408042" sldId="495"/>
            <ac:graphicFrameMk id="11" creationId="{1EB47C2D-507C-A448-8AAC-06BAE95160A6}"/>
          </ac:graphicFrameMkLst>
        </pc:graphicFrameChg>
        <pc:picChg chg="del">
          <ac:chgData name="QiuTian" userId="d059b521-ee81-481f-be34-ac8650352dd5" providerId="ADAL" clId="{EBB61877-8ADD-8D4E-B31D-F2E6C52E0743}" dt="2022-12-02T06:55:25.369" v="1883" actId="478"/>
          <ac:picMkLst>
            <pc:docMk/>
            <pc:sldMk cId="3370408042" sldId="495"/>
            <ac:picMk id="4" creationId="{9F35B235-CAF4-884C-BA2C-7C863281DCE8}"/>
          </ac:picMkLst>
        </pc:picChg>
        <pc:picChg chg="add mod">
          <ac:chgData name="QiuTian" userId="d059b521-ee81-481f-be34-ac8650352dd5" providerId="ADAL" clId="{EBB61877-8ADD-8D4E-B31D-F2E6C52E0743}" dt="2022-12-02T06:56:42.618" v="1902" actId="1076"/>
          <ac:picMkLst>
            <pc:docMk/>
            <pc:sldMk cId="3370408042" sldId="495"/>
            <ac:picMk id="5" creationId="{169504A1-A88E-224D-BFBB-5F6E22A56095}"/>
          </ac:picMkLst>
        </pc:picChg>
        <pc:picChg chg="add mod">
          <ac:chgData name="QiuTian" userId="d059b521-ee81-481f-be34-ac8650352dd5" providerId="ADAL" clId="{EBB61877-8ADD-8D4E-B31D-F2E6C52E0743}" dt="2022-12-02T06:56:47.407" v="1903" actId="1076"/>
          <ac:picMkLst>
            <pc:docMk/>
            <pc:sldMk cId="3370408042" sldId="495"/>
            <ac:picMk id="7" creationId="{0FD12AAD-DFE9-8B4B-BC08-E7D35F9E722F}"/>
          </ac:picMkLst>
        </pc:picChg>
        <pc:picChg chg="del">
          <ac:chgData name="QiuTian" userId="d059b521-ee81-481f-be34-ac8650352dd5" providerId="ADAL" clId="{EBB61877-8ADD-8D4E-B31D-F2E6C52E0743}" dt="2022-12-02T06:55:25.369" v="1883" actId="478"/>
          <ac:picMkLst>
            <pc:docMk/>
            <pc:sldMk cId="3370408042" sldId="495"/>
            <ac:picMk id="8" creationId="{69B1F449-8A57-FF4D-AD5E-877C897087F5}"/>
          </ac:picMkLst>
        </pc:picChg>
        <pc:picChg chg="add mod">
          <ac:chgData name="QiuTian" userId="d059b521-ee81-481f-be34-ac8650352dd5" providerId="ADAL" clId="{EBB61877-8ADD-8D4E-B31D-F2E6C52E0743}" dt="2022-12-02T06:56:33.688" v="1899" actId="1076"/>
          <ac:picMkLst>
            <pc:docMk/>
            <pc:sldMk cId="3370408042" sldId="495"/>
            <ac:picMk id="10" creationId="{C4221757-7B6C-2A41-AE0F-B1DF5C126748}"/>
          </ac:picMkLst>
        </pc:picChg>
        <pc:picChg chg="del">
          <ac:chgData name="QiuTian" userId="d059b521-ee81-481f-be34-ac8650352dd5" providerId="ADAL" clId="{EBB61877-8ADD-8D4E-B31D-F2E6C52E0743}" dt="2022-12-02T06:55:26.976" v="1884" actId="478"/>
          <ac:picMkLst>
            <pc:docMk/>
            <pc:sldMk cId="3370408042" sldId="495"/>
            <ac:picMk id="12" creationId="{6B4C71C0-B720-D445-A6F9-E1FE4FBD0221}"/>
          </ac:picMkLst>
        </pc:picChg>
      </pc:sldChg>
      <pc:sldChg chg="addSp delSp modSp add">
        <pc:chgData name="QiuTian" userId="d059b521-ee81-481f-be34-ac8650352dd5" providerId="ADAL" clId="{EBB61877-8ADD-8D4E-B31D-F2E6C52E0743}" dt="2022-12-02T07:11:34.233" v="2464" actId="5793"/>
        <pc:sldMkLst>
          <pc:docMk/>
          <pc:sldMk cId="1285584289" sldId="496"/>
        </pc:sldMkLst>
        <pc:spChg chg="add mod">
          <ac:chgData name="QiuTian" userId="d059b521-ee81-481f-be34-ac8650352dd5" providerId="ADAL" clId="{EBB61877-8ADD-8D4E-B31D-F2E6C52E0743}" dt="2022-12-02T07:11:34.233" v="2464" actId="5793"/>
          <ac:spMkLst>
            <pc:docMk/>
            <pc:sldMk cId="1285584289" sldId="496"/>
            <ac:spMk id="2" creationId="{5F12AB1D-1F4D-BD47-931E-3B8CC7909103}"/>
          </ac:spMkLst>
        </pc:spChg>
        <pc:spChg chg="mod">
          <ac:chgData name="QiuTian" userId="d059b521-ee81-481f-be34-ac8650352dd5" providerId="ADAL" clId="{EBB61877-8ADD-8D4E-B31D-F2E6C52E0743}" dt="2022-12-02T07:05:45.158" v="2150" actId="20577"/>
          <ac:spMkLst>
            <pc:docMk/>
            <pc:sldMk cId="1285584289" sldId="496"/>
            <ac:spMk id="14" creationId="{00000000-0000-0000-0000-000000000000}"/>
          </ac:spMkLst>
        </pc:spChg>
        <pc:graphicFrameChg chg="del">
          <ac:chgData name="QiuTian" userId="d059b521-ee81-481f-be34-ac8650352dd5" providerId="ADAL" clId="{EBB61877-8ADD-8D4E-B31D-F2E6C52E0743}" dt="2022-12-02T07:05:55.008" v="2154" actId="478"/>
          <ac:graphicFrameMkLst>
            <pc:docMk/>
            <pc:sldMk cId="1285584289" sldId="496"/>
            <ac:graphicFrameMk id="11" creationId="{1EB47C2D-507C-A448-8AAC-06BAE95160A6}"/>
          </ac:graphicFrameMkLst>
        </pc:graphicFrameChg>
        <pc:picChg chg="del">
          <ac:chgData name="QiuTian" userId="d059b521-ee81-481f-be34-ac8650352dd5" providerId="ADAL" clId="{EBB61877-8ADD-8D4E-B31D-F2E6C52E0743}" dt="2022-12-02T07:05:49.846" v="2152" actId="478"/>
          <ac:picMkLst>
            <pc:docMk/>
            <pc:sldMk cId="1285584289" sldId="496"/>
            <ac:picMk id="5" creationId="{169504A1-A88E-224D-BFBB-5F6E22A56095}"/>
          </ac:picMkLst>
        </pc:picChg>
        <pc:picChg chg="del">
          <ac:chgData name="QiuTian" userId="d059b521-ee81-481f-be34-ac8650352dd5" providerId="ADAL" clId="{EBB61877-8ADD-8D4E-B31D-F2E6C52E0743}" dt="2022-12-02T07:05:48.395" v="2151" actId="478"/>
          <ac:picMkLst>
            <pc:docMk/>
            <pc:sldMk cId="1285584289" sldId="496"/>
            <ac:picMk id="7" creationId="{0FD12AAD-DFE9-8B4B-BC08-E7D35F9E722F}"/>
          </ac:picMkLst>
        </pc:picChg>
        <pc:picChg chg="del">
          <ac:chgData name="QiuTian" userId="d059b521-ee81-481f-be34-ac8650352dd5" providerId="ADAL" clId="{EBB61877-8ADD-8D4E-B31D-F2E6C52E0743}" dt="2022-12-02T07:05:51.285" v="2153" actId="478"/>
          <ac:picMkLst>
            <pc:docMk/>
            <pc:sldMk cId="1285584289" sldId="496"/>
            <ac:picMk id="10" creationId="{C4221757-7B6C-2A41-AE0F-B1DF5C126748}"/>
          </ac:picMkLst>
        </pc:picChg>
      </pc:sldChg>
      <pc:sldChg chg="addSp modSp add">
        <pc:chgData name="QiuTian" userId="d059b521-ee81-481f-be34-ac8650352dd5" providerId="ADAL" clId="{EBB61877-8ADD-8D4E-B31D-F2E6C52E0743}" dt="2022-12-02T07:25:26.474" v="2932" actId="1076"/>
        <pc:sldMkLst>
          <pc:docMk/>
          <pc:sldMk cId="1784655002" sldId="497"/>
        </pc:sldMkLst>
        <pc:spChg chg="mod">
          <ac:chgData name="QiuTian" userId="d059b521-ee81-481f-be34-ac8650352dd5" providerId="ADAL" clId="{EBB61877-8ADD-8D4E-B31D-F2E6C52E0743}" dt="2022-12-02T07:25:21.783" v="2931" actId="1076"/>
          <ac:spMkLst>
            <pc:docMk/>
            <pc:sldMk cId="1784655002" sldId="497"/>
            <ac:spMk id="2" creationId="{5F12AB1D-1F4D-BD47-931E-3B8CC7909103}"/>
          </ac:spMkLst>
        </pc:spChg>
        <pc:spChg chg="mod">
          <ac:chgData name="QiuTian" userId="d059b521-ee81-481f-be34-ac8650352dd5" providerId="ADAL" clId="{EBB61877-8ADD-8D4E-B31D-F2E6C52E0743}" dt="2022-12-02T07:12:03.864" v="2509" actId="20577"/>
          <ac:spMkLst>
            <pc:docMk/>
            <pc:sldMk cId="1784655002" sldId="497"/>
            <ac:spMk id="14" creationId="{00000000-0000-0000-0000-000000000000}"/>
          </ac:spMkLst>
        </pc:spChg>
        <pc:picChg chg="add mod">
          <ac:chgData name="QiuTian" userId="d059b521-ee81-481f-be34-ac8650352dd5" providerId="ADAL" clId="{EBB61877-8ADD-8D4E-B31D-F2E6C52E0743}" dt="2022-12-02T07:25:26.474" v="2932" actId="1076"/>
          <ac:picMkLst>
            <pc:docMk/>
            <pc:sldMk cId="1784655002" sldId="497"/>
            <ac:picMk id="4" creationId="{B19B0A19-D7E7-A248-89A6-8514D009A891}"/>
          </ac:picMkLst>
        </pc:picChg>
      </pc:sldChg>
      <pc:sldChg chg="addSp delSp modSp add">
        <pc:chgData name="QiuTian" userId="d059b521-ee81-481f-be34-ac8650352dd5" providerId="ADAL" clId="{EBB61877-8ADD-8D4E-B31D-F2E6C52E0743}" dt="2022-12-02T08:56:13.517" v="3226" actId="20577"/>
        <pc:sldMkLst>
          <pc:docMk/>
          <pc:sldMk cId="467915672" sldId="498"/>
        </pc:sldMkLst>
        <pc:spChg chg="mod">
          <ac:chgData name="QiuTian" userId="d059b521-ee81-481f-be34-ac8650352dd5" providerId="ADAL" clId="{EBB61877-8ADD-8D4E-B31D-F2E6C52E0743}" dt="2022-12-02T08:56:13.517" v="3226" actId="20577"/>
          <ac:spMkLst>
            <pc:docMk/>
            <pc:sldMk cId="467915672" sldId="498"/>
            <ac:spMk id="2" creationId="{5F12AB1D-1F4D-BD47-931E-3B8CC7909103}"/>
          </ac:spMkLst>
        </pc:spChg>
        <pc:spChg chg="mod">
          <ac:chgData name="QiuTian" userId="d059b521-ee81-481f-be34-ac8650352dd5" providerId="ADAL" clId="{EBB61877-8ADD-8D4E-B31D-F2E6C52E0743}" dt="2022-12-02T08:36:25.591" v="3024" actId="20577"/>
          <ac:spMkLst>
            <pc:docMk/>
            <pc:sldMk cId="467915672" sldId="498"/>
            <ac:spMk id="14" creationId="{00000000-0000-0000-0000-000000000000}"/>
          </ac:spMkLst>
        </pc:spChg>
        <pc:picChg chg="del">
          <ac:chgData name="QiuTian" userId="d059b521-ee81-481f-be34-ac8650352dd5" providerId="ADAL" clId="{EBB61877-8ADD-8D4E-B31D-F2E6C52E0743}" dt="2022-12-02T08:55:11.440" v="3176" actId="478"/>
          <ac:picMkLst>
            <pc:docMk/>
            <pc:sldMk cId="467915672" sldId="498"/>
            <ac:picMk id="4" creationId="{B19B0A19-D7E7-A248-89A6-8514D009A891}"/>
          </ac:picMkLst>
        </pc:picChg>
        <pc:picChg chg="add mod">
          <ac:chgData name="QiuTian" userId="d059b521-ee81-481f-be34-ac8650352dd5" providerId="ADAL" clId="{EBB61877-8ADD-8D4E-B31D-F2E6C52E0743}" dt="2022-12-02T08:55:37.832" v="3182" actId="1076"/>
          <ac:picMkLst>
            <pc:docMk/>
            <pc:sldMk cId="467915672" sldId="498"/>
            <ac:picMk id="5" creationId="{C6091E1C-3538-0D43-8E45-7970EA04E80D}"/>
          </ac:picMkLst>
        </pc:picChg>
      </pc:sldChg>
      <pc:sldChg chg="addSp delSp modSp add">
        <pc:chgData name="QiuTian" userId="d059b521-ee81-481f-be34-ac8650352dd5" providerId="ADAL" clId="{EBB61877-8ADD-8D4E-B31D-F2E6C52E0743}" dt="2022-12-02T08:59:56.906" v="3426" actId="1076"/>
        <pc:sldMkLst>
          <pc:docMk/>
          <pc:sldMk cId="1113963583" sldId="499"/>
        </pc:sldMkLst>
        <pc:spChg chg="mod">
          <ac:chgData name="QiuTian" userId="d059b521-ee81-481f-be34-ac8650352dd5" providerId="ADAL" clId="{EBB61877-8ADD-8D4E-B31D-F2E6C52E0743}" dt="2022-12-02T08:59:46.087" v="3423" actId="1076"/>
          <ac:spMkLst>
            <pc:docMk/>
            <pc:sldMk cId="1113963583" sldId="499"/>
            <ac:spMk id="2" creationId="{5F12AB1D-1F4D-BD47-931E-3B8CC7909103}"/>
          </ac:spMkLst>
        </pc:spChg>
        <pc:spChg chg="mod">
          <ac:chgData name="QiuTian" userId="d059b521-ee81-481f-be34-ac8650352dd5" providerId="ADAL" clId="{EBB61877-8ADD-8D4E-B31D-F2E6C52E0743}" dt="2022-12-02T08:55:53.662" v="3222" actId="20577"/>
          <ac:spMkLst>
            <pc:docMk/>
            <pc:sldMk cId="1113963583" sldId="499"/>
            <ac:spMk id="14" creationId="{00000000-0000-0000-0000-000000000000}"/>
          </ac:spMkLst>
        </pc:spChg>
        <pc:picChg chg="add mod">
          <ac:chgData name="QiuTian" userId="d059b521-ee81-481f-be34-ac8650352dd5" providerId="ADAL" clId="{EBB61877-8ADD-8D4E-B31D-F2E6C52E0743}" dt="2022-12-02T08:59:56.906" v="3426" actId="1076"/>
          <ac:picMkLst>
            <pc:docMk/>
            <pc:sldMk cId="1113963583" sldId="499"/>
            <ac:picMk id="4" creationId="{A5D0D4C8-784F-2A4C-A663-127F9D351E08}"/>
          </ac:picMkLst>
        </pc:picChg>
        <pc:picChg chg="del">
          <ac:chgData name="QiuTian" userId="d059b521-ee81-481f-be34-ac8650352dd5" providerId="ADAL" clId="{EBB61877-8ADD-8D4E-B31D-F2E6C52E0743}" dt="2022-12-02T08:56:02.389" v="3223" actId="478"/>
          <ac:picMkLst>
            <pc:docMk/>
            <pc:sldMk cId="1113963583" sldId="499"/>
            <ac:picMk id="5" creationId="{C6091E1C-3538-0D43-8E45-7970EA04E80D}"/>
          </ac:picMkLst>
        </pc:picChg>
      </pc:sldChg>
      <pc:sldChg chg="addSp delSp modSp add">
        <pc:chgData name="QiuTian" userId="d059b521-ee81-481f-be34-ac8650352dd5" providerId="ADAL" clId="{EBB61877-8ADD-8D4E-B31D-F2E6C52E0743}" dt="2022-12-02T09:20:44.080" v="3901" actId="2711"/>
        <pc:sldMkLst>
          <pc:docMk/>
          <pc:sldMk cId="773918682" sldId="500"/>
        </pc:sldMkLst>
        <pc:spChg chg="del">
          <ac:chgData name="QiuTian" userId="d059b521-ee81-481f-be34-ac8650352dd5" providerId="ADAL" clId="{EBB61877-8ADD-8D4E-B31D-F2E6C52E0743}" dt="2022-12-02T09:01:49.653" v="3489" actId="478"/>
          <ac:spMkLst>
            <pc:docMk/>
            <pc:sldMk cId="773918682" sldId="500"/>
            <ac:spMk id="2" creationId="{5F12AB1D-1F4D-BD47-931E-3B8CC7909103}"/>
          </ac:spMkLst>
        </pc:spChg>
        <pc:spChg chg="add mod">
          <ac:chgData name="QiuTian" userId="d059b521-ee81-481f-be34-ac8650352dd5" providerId="ADAL" clId="{EBB61877-8ADD-8D4E-B31D-F2E6C52E0743}" dt="2022-12-02T09:20:44.080" v="3901" actId="2711"/>
          <ac:spMkLst>
            <pc:docMk/>
            <pc:sldMk cId="773918682" sldId="500"/>
            <ac:spMk id="6" creationId="{CC3B4C45-F64A-C140-8D66-0988BAE6248F}"/>
          </ac:spMkLst>
        </pc:spChg>
        <pc:spChg chg="add del mod">
          <ac:chgData name="QiuTian" userId="d059b521-ee81-481f-be34-ac8650352dd5" providerId="ADAL" clId="{EBB61877-8ADD-8D4E-B31D-F2E6C52E0743}" dt="2022-12-02T09:14:09.542" v="3821" actId="11529"/>
          <ac:spMkLst>
            <pc:docMk/>
            <pc:sldMk cId="773918682" sldId="500"/>
            <ac:spMk id="7" creationId="{6EA63F37-3D6F-CB4D-81A7-0DDBC0512593}"/>
          </ac:spMkLst>
        </pc:spChg>
        <pc:spChg chg="add mod">
          <ac:chgData name="QiuTian" userId="d059b521-ee81-481f-be34-ac8650352dd5" providerId="ADAL" clId="{EBB61877-8ADD-8D4E-B31D-F2E6C52E0743}" dt="2022-12-02T09:16:44.184" v="3829" actId="208"/>
          <ac:spMkLst>
            <pc:docMk/>
            <pc:sldMk cId="773918682" sldId="500"/>
            <ac:spMk id="8" creationId="{FBF6ED05-3292-B841-ADD7-C4D69A2D08BE}"/>
          </ac:spMkLst>
        </pc:spChg>
        <pc:spChg chg="mod">
          <ac:chgData name="QiuTian" userId="d059b521-ee81-481f-be34-ac8650352dd5" providerId="ADAL" clId="{EBB61877-8ADD-8D4E-B31D-F2E6C52E0743}" dt="2022-12-02T09:01:45.511" v="3488" actId="20577"/>
          <ac:spMkLst>
            <pc:docMk/>
            <pc:sldMk cId="773918682" sldId="500"/>
            <ac:spMk id="14" creationId="{00000000-0000-0000-0000-000000000000}"/>
          </ac:spMkLst>
        </pc:spChg>
        <pc:picChg chg="del">
          <ac:chgData name="QiuTian" userId="d059b521-ee81-481f-be34-ac8650352dd5" providerId="ADAL" clId="{EBB61877-8ADD-8D4E-B31D-F2E6C52E0743}" dt="2022-12-02T09:01:51.201" v="3490" actId="478"/>
          <ac:picMkLst>
            <pc:docMk/>
            <pc:sldMk cId="773918682" sldId="500"/>
            <ac:picMk id="4" creationId="{A5D0D4C8-784F-2A4C-A663-127F9D351E08}"/>
          </ac:picMkLst>
        </pc:picChg>
        <pc:picChg chg="add mod">
          <ac:chgData name="QiuTian" userId="d059b521-ee81-481f-be34-ac8650352dd5" providerId="ADAL" clId="{EBB61877-8ADD-8D4E-B31D-F2E6C52E0743}" dt="2022-12-02T09:02:06.496" v="3492" actId="1076"/>
          <ac:picMkLst>
            <pc:docMk/>
            <pc:sldMk cId="773918682" sldId="500"/>
            <ac:picMk id="5" creationId="{70CCC2B9-A14C-4143-83A5-BA480893D420}"/>
          </ac:picMkLst>
        </pc:picChg>
      </pc:sldChg>
      <pc:sldChg chg="addSp delSp modSp add">
        <pc:chgData name="QiuTian" userId="d059b521-ee81-481f-be34-ac8650352dd5" providerId="ADAL" clId="{EBB61877-8ADD-8D4E-B31D-F2E6C52E0743}" dt="2022-12-02T09:26:56.087" v="4099" actId="20577"/>
        <pc:sldMkLst>
          <pc:docMk/>
          <pc:sldMk cId="4285319379" sldId="501"/>
        </pc:sldMkLst>
        <pc:spChg chg="del">
          <ac:chgData name="QiuTian" userId="d059b521-ee81-481f-be34-ac8650352dd5" providerId="ADAL" clId="{EBB61877-8ADD-8D4E-B31D-F2E6C52E0743}" dt="2022-12-02T09:17:33.113" v="3886" actId="478"/>
          <ac:spMkLst>
            <pc:docMk/>
            <pc:sldMk cId="4285319379" sldId="501"/>
            <ac:spMk id="6" creationId="{CC3B4C45-F64A-C140-8D66-0988BAE6248F}"/>
          </ac:spMkLst>
        </pc:spChg>
        <pc:spChg chg="del">
          <ac:chgData name="QiuTian" userId="d059b521-ee81-481f-be34-ac8650352dd5" providerId="ADAL" clId="{EBB61877-8ADD-8D4E-B31D-F2E6C52E0743}" dt="2022-12-02T09:17:33.113" v="3886" actId="478"/>
          <ac:spMkLst>
            <pc:docMk/>
            <pc:sldMk cId="4285319379" sldId="501"/>
            <ac:spMk id="8" creationId="{FBF6ED05-3292-B841-ADD7-C4D69A2D08BE}"/>
          </ac:spMkLst>
        </pc:spChg>
        <pc:spChg chg="add mod">
          <ac:chgData name="QiuTian" userId="d059b521-ee81-481f-be34-ac8650352dd5" providerId="ADAL" clId="{EBB61877-8ADD-8D4E-B31D-F2E6C52E0743}" dt="2022-12-02T09:26:34.814" v="4090" actId="14100"/>
          <ac:spMkLst>
            <pc:docMk/>
            <pc:sldMk cId="4285319379" sldId="501"/>
            <ac:spMk id="12" creationId="{A14C4DCF-3223-E143-BF99-B7B2D281B991}"/>
          </ac:spMkLst>
        </pc:spChg>
        <pc:spChg chg="add mod">
          <ac:chgData name="QiuTian" userId="d059b521-ee81-481f-be34-ac8650352dd5" providerId="ADAL" clId="{EBB61877-8ADD-8D4E-B31D-F2E6C52E0743}" dt="2022-12-02T09:26:20.665" v="4087" actId="1076"/>
          <ac:spMkLst>
            <pc:docMk/>
            <pc:sldMk cId="4285319379" sldId="501"/>
            <ac:spMk id="13" creationId="{BFDC71BF-E635-FD41-95F6-2B3737BE23A3}"/>
          </ac:spMkLst>
        </pc:spChg>
        <pc:spChg chg="mod">
          <ac:chgData name="QiuTian" userId="d059b521-ee81-481f-be34-ac8650352dd5" providerId="ADAL" clId="{EBB61877-8ADD-8D4E-B31D-F2E6C52E0743}" dt="2022-12-02T09:17:27.683" v="3884" actId="20577"/>
          <ac:spMkLst>
            <pc:docMk/>
            <pc:sldMk cId="4285319379" sldId="501"/>
            <ac:spMk id="14" creationId="{00000000-0000-0000-0000-000000000000}"/>
          </ac:spMkLst>
        </pc:spChg>
        <pc:spChg chg="add mod">
          <ac:chgData name="QiuTian" userId="d059b521-ee81-481f-be34-ac8650352dd5" providerId="ADAL" clId="{EBB61877-8ADD-8D4E-B31D-F2E6C52E0743}" dt="2022-12-02T09:26:56.087" v="4099" actId="20577"/>
          <ac:spMkLst>
            <pc:docMk/>
            <pc:sldMk cId="4285319379" sldId="501"/>
            <ac:spMk id="15" creationId="{C682CA54-E4D8-3E4B-9875-1090919A6B10}"/>
          </ac:spMkLst>
        </pc:spChg>
        <pc:spChg chg="add mod">
          <ac:chgData name="QiuTian" userId="d059b521-ee81-481f-be34-ac8650352dd5" providerId="ADAL" clId="{EBB61877-8ADD-8D4E-B31D-F2E6C52E0743}" dt="2022-12-02T09:24:46.432" v="4074" actId="1076"/>
          <ac:spMkLst>
            <pc:docMk/>
            <pc:sldMk cId="4285319379" sldId="501"/>
            <ac:spMk id="16" creationId="{7A4EF903-9982-0441-8597-EC70273E87E0}"/>
          </ac:spMkLst>
        </pc:spChg>
        <pc:picChg chg="add mod">
          <ac:chgData name="QiuTian" userId="d059b521-ee81-481f-be34-ac8650352dd5" providerId="ADAL" clId="{EBB61877-8ADD-8D4E-B31D-F2E6C52E0743}" dt="2022-12-02T09:26:20.665" v="4087" actId="1076"/>
          <ac:picMkLst>
            <pc:docMk/>
            <pc:sldMk cId="4285319379" sldId="501"/>
            <ac:picMk id="3" creationId="{6A3D9785-9473-0848-88C1-D3187EAE9A5F}"/>
          </ac:picMkLst>
        </pc:picChg>
        <pc:picChg chg="del">
          <ac:chgData name="QiuTian" userId="d059b521-ee81-481f-be34-ac8650352dd5" providerId="ADAL" clId="{EBB61877-8ADD-8D4E-B31D-F2E6C52E0743}" dt="2022-12-02T09:17:29.481" v="3885" actId="478"/>
          <ac:picMkLst>
            <pc:docMk/>
            <pc:sldMk cId="4285319379" sldId="501"/>
            <ac:picMk id="5" creationId="{70CCC2B9-A14C-4143-83A5-BA480893D420}"/>
          </ac:picMkLst>
        </pc:picChg>
        <pc:picChg chg="add mod">
          <ac:chgData name="QiuTian" userId="d059b521-ee81-481f-be34-ac8650352dd5" providerId="ADAL" clId="{EBB61877-8ADD-8D4E-B31D-F2E6C52E0743}" dt="2022-12-02T09:22:05.096" v="3986" actId="1076"/>
          <ac:picMkLst>
            <pc:docMk/>
            <pc:sldMk cId="4285319379" sldId="501"/>
            <ac:picMk id="7" creationId="{DF630391-EFA7-264D-A57F-38332C52B020}"/>
          </ac:picMkLst>
        </pc:picChg>
        <pc:picChg chg="add mod">
          <ac:chgData name="QiuTian" userId="d059b521-ee81-481f-be34-ac8650352dd5" providerId="ADAL" clId="{EBB61877-8ADD-8D4E-B31D-F2E6C52E0743}" dt="2022-12-02T09:26:28.128" v="4088" actId="1076"/>
          <ac:picMkLst>
            <pc:docMk/>
            <pc:sldMk cId="4285319379" sldId="501"/>
            <ac:picMk id="10" creationId="{CAAC8324-D04D-344A-B4D8-014715758438}"/>
          </ac:picMkLst>
        </pc:picChg>
      </pc:sldChg>
      <pc:sldChg chg="addSp delSp modSp add">
        <pc:chgData name="QiuTian" userId="d059b521-ee81-481f-be34-ac8650352dd5" providerId="ADAL" clId="{EBB61877-8ADD-8D4E-B31D-F2E6C52E0743}" dt="2022-12-02T09:36:22.669" v="4411"/>
        <pc:sldMkLst>
          <pc:docMk/>
          <pc:sldMk cId="2611630600" sldId="502"/>
        </pc:sldMkLst>
        <pc:spChg chg="mod">
          <ac:chgData name="QiuTian" userId="d059b521-ee81-481f-be34-ac8650352dd5" providerId="ADAL" clId="{EBB61877-8ADD-8D4E-B31D-F2E6C52E0743}" dt="2022-12-02T09:36:07.283" v="4409" actId="20577"/>
          <ac:spMkLst>
            <pc:docMk/>
            <pc:sldMk cId="2611630600" sldId="502"/>
            <ac:spMk id="2" creationId="{5F12AB1D-1F4D-BD47-931E-3B8CC7909103}"/>
          </ac:spMkLst>
        </pc:spChg>
        <pc:spChg chg="add del">
          <ac:chgData name="QiuTian" userId="d059b521-ee81-481f-be34-ac8650352dd5" providerId="ADAL" clId="{EBB61877-8ADD-8D4E-B31D-F2E6C52E0743}" dt="2022-12-02T09:36:22.669" v="4411"/>
          <ac:spMkLst>
            <pc:docMk/>
            <pc:sldMk cId="2611630600" sldId="502"/>
            <ac:spMk id="3" creationId="{A5BE97E4-581F-4042-8BB7-471E7E6F0911}"/>
          </ac:spMkLst>
        </pc:spChg>
        <pc:spChg chg="mod">
          <ac:chgData name="QiuTian" userId="d059b521-ee81-481f-be34-ac8650352dd5" providerId="ADAL" clId="{EBB61877-8ADD-8D4E-B31D-F2E6C52E0743}" dt="2022-12-02T09:27:40.354" v="4123" actId="20577"/>
          <ac:spMkLst>
            <pc:docMk/>
            <pc:sldMk cId="2611630600" sldId="502"/>
            <ac:spMk id="14" creationId="{00000000-0000-0000-0000-000000000000}"/>
          </ac:spMkLst>
        </pc:spChg>
        <pc:picChg chg="del">
          <ac:chgData name="QiuTian" userId="d059b521-ee81-481f-be34-ac8650352dd5" providerId="ADAL" clId="{EBB61877-8ADD-8D4E-B31D-F2E6C52E0743}" dt="2022-12-02T09:34:59.961" v="4336" actId="478"/>
          <ac:picMkLst>
            <pc:docMk/>
            <pc:sldMk cId="2611630600" sldId="502"/>
            <ac:picMk id="4" creationId="{B19B0A19-D7E7-A248-89A6-8514D009A891}"/>
          </ac:picMkLst>
        </pc:picChg>
      </pc:sldChg>
      <pc:sldChg chg="modSp add">
        <pc:chgData name="QiuTian" userId="d059b521-ee81-481f-be34-ac8650352dd5" providerId="ADAL" clId="{EBB61877-8ADD-8D4E-B31D-F2E6C52E0743}" dt="2022-12-02T09:41:40.791" v="4773" actId="1076"/>
        <pc:sldMkLst>
          <pc:docMk/>
          <pc:sldMk cId="2202343583" sldId="503"/>
        </pc:sldMkLst>
        <pc:spChg chg="mod">
          <ac:chgData name="QiuTian" userId="d059b521-ee81-481f-be34-ac8650352dd5" providerId="ADAL" clId="{EBB61877-8ADD-8D4E-B31D-F2E6C52E0743}" dt="2022-12-02T09:41:40.791" v="4773" actId="1076"/>
          <ac:spMkLst>
            <pc:docMk/>
            <pc:sldMk cId="2202343583" sldId="503"/>
            <ac:spMk id="2" creationId="{5F12AB1D-1F4D-BD47-931E-3B8CC7909103}"/>
          </ac:spMkLst>
        </pc:spChg>
        <pc:spChg chg="mod">
          <ac:chgData name="QiuTian" userId="d059b521-ee81-481f-be34-ac8650352dd5" providerId="ADAL" clId="{EBB61877-8ADD-8D4E-B31D-F2E6C52E0743}" dt="2022-12-02T09:36:37.671" v="4454" actId="20577"/>
          <ac:spMkLst>
            <pc:docMk/>
            <pc:sldMk cId="2202343583" sldId="503"/>
            <ac:spMk id="14" creationId="{00000000-0000-0000-0000-000000000000}"/>
          </ac:spMkLst>
        </pc:spChg>
      </pc:sldChg>
      <pc:sldChg chg="addSp delSp modSp add">
        <pc:chgData name="QiuTian" userId="d059b521-ee81-481f-be34-ac8650352dd5" providerId="ADAL" clId="{EBB61877-8ADD-8D4E-B31D-F2E6C52E0743}" dt="2022-12-02T09:48:25.964" v="5182" actId="20577"/>
        <pc:sldMkLst>
          <pc:docMk/>
          <pc:sldMk cId="3678369042" sldId="504"/>
        </pc:sldMkLst>
        <pc:spChg chg="add del">
          <ac:chgData name="QiuTian" userId="d059b521-ee81-481f-be34-ac8650352dd5" providerId="ADAL" clId="{EBB61877-8ADD-8D4E-B31D-F2E6C52E0743}" dt="2022-12-02T09:42:24.829" v="4800" actId="478"/>
          <ac:spMkLst>
            <pc:docMk/>
            <pc:sldMk cId="3678369042" sldId="504"/>
            <ac:spMk id="2" creationId="{5F12AB1D-1F4D-BD47-931E-3B8CC7909103}"/>
          </ac:spMkLst>
        </pc:spChg>
        <pc:spChg chg="add mod">
          <ac:chgData name="QiuTian" userId="d059b521-ee81-481f-be34-ac8650352dd5" providerId="ADAL" clId="{EBB61877-8ADD-8D4E-B31D-F2E6C52E0743}" dt="2022-12-02T09:47:17.620" v="5033" actId="255"/>
          <ac:spMkLst>
            <pc:docMk/>
            <pc:sldMk cId="3678369042" sldId="504"/>
            <ac:spMk id="8" creationId="{205E51AE-AB1B-6846-80A4-C40CC07DD9E5}"/>
          </ac:spMkLst>
        </pc:spChg>
        <pc:spChg chg="add mod">
          <ac:chgData name="QiuTian" userId="d059b521-ee81-481f-be34-ac8650352dd5" providerId="ADAL" clId="{EBB61877-8ADD-8D4E-B31D-F2E6C52E0743}" dt="2022-12-02T09:48:25.964" v="5182" actId="20577"/>
          <ac:spMkLst>
            <pc:docMk/>
            <pc:sldMk cId="3678369042" sldId="504"/>
            <ac:spMk id="9" creationId="{440E4814-64F0-B44B-B49A-7405D910AF1E}"/>
          </ac:spMkLst>
        </pc:spChg>
        <pc:spChg chg="mod">
          <ac:chgData name="QiuTian" userId="d059b521-ee81-481f-be34-ac8650352dd5" providerId="ADAL" clId="{EBB61877-8ADD-8D4E-B31D-F2E6C52E0743}" dt="2022-12-02T09:42:17.166" v="4797" actId="20577"/>
          <ac:spMkLst>
            <pc:docMk/>
            <pc:sldMk cId="3678369042" sldId="504"/>
            <ac:spMk id="14" creationId="{00000000-0000-0000-0000-000000000000}"/>
          </ac:spMkLst>
        </pc:spChg>
        <pc:picChg chg="add mod">
          <ac:chgData name="QiuTian" userId="d059b521-ee81-481f-be34-ac8650352dd5" providerId="ADAL" clId="{EBB61877-8ADD-8D4E-B31D-F2E6C52E0743}" dt="2022-12-02T09:42:55.986" v="4807" actId="1076"/>
          <ac:picMkLst>
            <pc:docMk/>
            <pc:sldMk cId="3678369042" sldId="504"/>
            <ac:picMk id="4" creationId="{CA12A6EC-EA22-8F4C-A454-475146C80335}"/>
          </ac:picMkLst>
        </pc:picChg>
        <pc:picChg chg="add mod">
          <ac:chgData name="QiuTian" userId="d059b521-ee81-481f-be34-ac8650352dd5" providerId="ADAL" clId="{EBB61877-8ADD-8D4E-B31D-F2E6C52E0743}" dt="2022-12-02T09:42:57.850" v="4808" actId="1076"/>
          <ac:picMkLst>
            <pc:docMk/>
            <pc:sldMk cId="3678369042" sldId="504"/>
            <ac:picMk id="6" creationId="{7AB2CDCF-B0E2-C64E-9BE3-CE5D055C289C}"/>
          </ac:picMkLst>
        </pc:picChg>
      </pc:sldChg>
      <pc:sldChg chg="addSp delSp modSp add">
        <pc:chgData name="QiuTian" userId="d059b521-ee81-481f-be34-ac8650352dd5" providerId="ADAL" clId="{EBB61877-8ADD-8D4E-B31D-F2E6C52E0743}" dt="2022-12-02T09:53:40.770" v="5562"/>
        <pc:sldMkLst>
          <pc:docMk/>
          <pc:sldMk cId="2890459771" sldId="505"/>
        </pc:sldMkLst>
        <pc:spChg chg="del">
          <ac:chgData name="QiuTian" userId="d059b521-ee81-481f-be34-ac8650352dd5" providerId="ADAL" clId="{EBB61877-8ADD-8D4E-B31D-F2E6C52E0743}" dt="2022-12-02T09:48:59.512" v="5229" actId="478"/>
          <ac:spMkLst>
            <pc:docMk/>
            <pc:sldMk cId="2890459771" sldId="505"/>
            <ac:spMk id="8" creationId="{205E51AE-AB1B-6846-80A4-C40CC07DD9E5}"/>
          </ac:spMkLst>
        </pc:spChg>
        <pc:spChg chg="mod">
          <ac:chgData name="QiuTian" userId="d059b521-ee81-481f-be34-ac8650352dd5" providerId="ADAL" clId="{EBB61877-8ADD-8D4E-B31D-F2E6C52E0743}" dt="2022-12-02T09:52:33.532" v="5556" actId="948"/>
          <ac:spMkLst>
            <pc:docMk/>
            <pc:sldMk cId="2890459771" sldId="505"/>
            <ac:spMk id="9" creationId="{440E4814-64F0-B44B-B49A-7405D910AF1E}"/>
          </ac:spMkLst>
        </pc:spChg>
        <pc:spChg chg="mod">
          <ac:chgData name="QiuTian" userId="d059b521-ee81-481f-be34-ac8650352dd5" providerId="ADAL" clId="{EBB61877-8ADD-8D4E-B31D-F2E6C52E0743}" dt="2022-12-02T09:48:54.625" v="5228" actId="20577"/>
          <ac:spMkLst>
            <pc:docMk/>
            <pc:sldMk cId="2890459771" sldId="505"/>
            <ac:spMk id="14" creationId="{00000000-0000-0000-0000-000000000000}"/>
          </ac:spMkLst>
        </pc:spChg>
        <pc:picChg chg="add mod">
          <ac:chgData name="QiuTian" userId="d059b521-ee81-481f-be34-ac8650352dd5" providerId="ADAL" clId="{EBB61877-8ADD-8D4E-B31D-F2E6C52E0743}" dt="2022-12-02T09:52:54.208" v="5560" actId="1076"/>
          <ac:picMkLst>
            <pc:docMk/>
            <pc:sldMk cId="2890459771" sldId="505"/>
            <ac:picMk id="3" creationId="{4FCBA2CA-1B40-2F4E-9053-413A17418A31}"/>
          </ac:picMkLst>
        </pc:picChg>
        <pc:picChg chg="del">
          <ac:chgData name="QiuTian" userId="d059b521-ee81-481f-be34-ac8650352dd5" providerId="ADAL" clId="{EBB61877-8ADD-8D4E-B31D-F2E6C52E0743}" dt="2022-12-02T09:49:07.654" v="5232" actId="478"/>
          <ac:picMkLst>
            <pc:docMk/>
            <pc:sldMk cId="2890459771" sldId="505"/>
            <ac:picMk id="4" creationId="{CA12A6EC-EA22-8F4C-A454-475146C80335}"/>
          </ac:picMkLst>
        </pc:picChg>
        <pc:picChg chg="del">
          <ac:chgData name="QiuTian" userId="d059b521-ee81-481f-be34-ac8650352dd5" providerId="ADAL" clId="{EBB61877-8ADD-8D4E-B31D-F2E6C52E0743}" dt="2022-12-02T09:49:07.654" v="5232" actId="478"/>
          <ac:picMkLst>
            <pc:docMk/>
            <pc:sldMk cId="2890459771" sldId="505"/>
            <ac:picMk id="6" creationId="{7AB2CDCF-B0E2-C64E-9BE3-CE5D055C289C}"/>
          </ac:picMkLst>
        </pc:picChg>
        <pc:picChg chg="add del mod">
          <ac:chgData name="QiuTian" userId="d059b521-ee81-481f-be34-ac8650352dd5" providerId="ADAL" clId="{EBB61877-8ADD-8D4E-B31D-F2E6C52E0743}" dt="2022-12-02T09:53:40.770" v="5562"/>
          <ac:picMkLst>
            <pc:docMk/>
            <pc:sldMk cId="2890459771" sldId="505"/>
            <ac:picMk id="7" creationId="{A92BAC45-CB78-ED4A-AD14-32F8C9748C63}"/>
          </ac:picMkLst>
        </pc:picChg>
      </pc:sldChg>
      <pc:sldChg chg="addSp delSp modSp add">
        <pc:chgData name="QiuTian" userId="d059b521-ee81-481f-be34-ac8650352dd5" providerId="ADAL" clId="{EBB61877-8ADD-8D4E-B31D-F2E6C52E0743}" dt="2022-12-02T09:57:23.801" v="5737" actId="20577"/>
        <pc:sldMkLst>
          <pc:docMk/>
          <pc:sldMk cId="749444710" sldId="506"/>
        </pc:sldMkLst>
        <pc:spChg chg="add mod">
          <ac:chgData name="QiuTian" userId="d059b521-ee81-481f-be34-ac8650352dd5" providerId="ADAL" clId="{EBB61877-8ADD-8D4E-B31D-F2E6C52E0743}" dt="2022-12-02T09:57:23.801" v="5737" actId="20577"/>
          <ac:spMkLst>
            <pc:docMk/>
            <pc:sldMk cId="749444710" sldId="506"/>
            <ac:spMk id="5" creationId="{935DDECC-CE2E-244E-9C69-85E254EC9C1F}"/>
          </ac:spMkLst>
        </pc:spChg>
        <pc:spChg chg="del">
          <ac:chgData name="QiuTian" userId="d059b521-ee81-481f-be34-ac8650352dd5" providerId="ADAL" clId="{EBB61877-8ADD-8D4E-B31D-F2E6C52E0743}" dt="2022-12-02T09:54:12.423" v="5600" actId="478"/>
          <ac:spMkLst>
            <pc:docMk/>
            <pc:sldMk cId="749444710" sldId="506"/>
            <ac:spMk id="9" creationId="{440E4814-64F0-B44B-B49A-7405D910AF1E}"/>
          </ac:spMkLst>
        </pc:spChg>
        <pc:spChg chg="mod">
          <ac:chgData name="QiuTian" userId="d059b521-ee81-481f-be34-ac8650352dd5" providerId="ADAL" clId="{EBB61877-8ADD-8D4E-B31D-F2E6C52E0743}" dt="2022-12-02T09:54:07.548" v="5599" actId="20577"/>
          <ac:spMkLst>
            <pc:docMk/>
            <pc:sldMk cId="749444710" sldId="506"/>
            <ac:spMk id="14" creationId="{00000000-0000-0000-0000-000000000000}"/>
          </ac:spMkLst>
        </pc:spChg>
        <pc:picChg chg="del">
          <ac:chgData name="QiuTian" userId="d059b521-ee81-481f-be34-ac8650352dd5" providerId="ADAL" clId="{EBB61877-8ADD-8D4E-B31D-F2E6C52E0743}" dt="2022-12-02T09:54:12.423" v="5600" actId="478"/>
          <ac:picMkLst>
            <pc:docMk/>
            <pc:sldMk cId="749444710" sldId="506"/>
            <ac:picMk id="3" creationId="{4FCBA2CA-1B40-2F4E-9053-413A17418A31}"/>
          </ac:picMkLst>
        </pc:picChg>
      </pc:sldChg>
      <pc:sldChg chg="addSp delSp modSp add">
        <pc:chgData name="QiuTian" userId="d059b521-ee81-481f-be34-ac8650352dd5" providerId="ADAL" clId="{EBB61877-8ADD-8D4E-B31D-F2E6C52E0743}" dt="2022-12-02T09:58:32.167" v="5755" actId="1076"/>
        <pc:sldMkLst>
          <pc:docMk/>
          <pc:sldMk cId="2325863592" sldId="507"/>
        </pc:sldMkLst>
        <pc:spChg chg="del">
          <ac:chgData name="QiuTian" userId="d059b521-ee81-481f-be34-ac8650352dd5" providerId="ADAL" clId="{EBB61877-8ADD-8D4E-B31D-F2E6C52E0743}" dt="2022-12-02T09:58:10.313" v="5750" actId="478"/>
          <ac:spMkLst>
            <pc:docMk/>
            <pc:sldMk cId="2325863592" sldId="507"/>
            <ac:spMk id="12" creationId="{A14C4DCF-3223-E143-BF99-B7B2D281B991}"/>
          </ac:spMkLst>
        </pc:spChg>
        <pc:spChg chg="del">
          <ac:chgData name="QiuTian" userId="d059b521-ee81-481f-be34-ac8650352dd5" providerId="ADAL" clId="{EBB61877-8ADD-8D4E-B31D-F2E6C52E0743}" dt="2022-12-02T09:58:13.235" v="5751" actId="478"/>
          <ac:spMkLst>
            <pc:docMk/>
            <pc:sldMk cId="2325863592" sldId="507"/>
            <ac:spMk id="13" creationId="{BFDC71BF-E635-FD41-95F6-2B3737BE23A3}"/>
          </ac:spMkLst>
        </pc:spChg>
        <pc:spChg chg="mod">
          <ac:chgData name="QiuTian" userId="d059b521-ee81-481f-be34-ac8650352dd5" providerId="ADAL" clId="{EBB61877-8ADD-8D4E-B31D-F2E6C52E0743}" dt="2022-12-02T09:58:07.274" v="5749" actId="20577"/>
          <ac:spMkLst>
            <pc:docMk/>
            <pc:sldMk cId="2325863592" sldId="507"/>
            <ac:spMk id="14" creationId="{00000000-0000-0000-0000-000000000000}"/>
          </ac:spMkLst>
        </pc:spChg>
        <pc:spChg chg="del">
          <ac:chgData name="QiuTian" userId="d059b521-ee81-481f-be34-ac8650352dd5" providerId="ADAL" clId="{EBB61877-8ADD-8D4E-B31D-F2E6C52E0743}" dt="2022-12-02T09:58:13.235" v="5751" actId="478"/>
          <ac:spMkLst>
            <pc:docMk/>
            <pc:sldMk cId="2325863592" sldId="507"/>
            <ac:spMk id="15" creationId="{C682CA54-E4D8-3E4B-9875-1090919A6B10}"/>
          </ac:spMkLst>
        </pc:spChg>
        <pc:spChg chg="del">
          <ac:chgData name="QiuTian" userId="d059b521-ee81-481f-be34-ac8650352dd5" providerId="ADAL" clId="{EBB61877-8ADD-8D4E-B31D-F2E6C52E0743}" dt="2022-12-02T09:58:13.235" v="5751" actId="478"/>
          <ac:spMkLst>
            <pc:docMk/>
            <pc:sldMk cId="2325863592" sldId="507"/>
            <ac:spMk id="16" creationId="{7A4EF903-9982-0441-8597-EC70273E87E0}"/>
          </ac:spMkLst>
        </pc:spChg>
        <pc:picChg chg="del">
          <ac:chgData name="QiuTian" userId="d059b521-ee81-481f-be34-ac8650352dd5" providerId="ADAL" clId="{EBB61877-8ADD-8D4E-B31D-F2E6C52E0743}" dt="2022-12-02T09:58:13.235" v="5751" actId="478"/>
          <ac:picMkLst>
            <pc:docMk/>
            <pc:sldMk cId="2325863592" sldId="507"/>
            <ac:picMk id="3" creationId="{6A3D9785-9473-0848-88C1-D3187EAE9A5F}"/>
          </ac:picMkLst>
        </pc:picChg>
        <pc:picChg chg="add mod">
          <ac:chgData name="QiuTian" userId="d059b521-ee81-481f-be34-ac8650352dd5" providerId="ADAL" clId="{EBB61877-8ADD-8D4E-B31D-F2E6C52E0743}" dt="2022-12-02T09:58:32.167" v="5755" actId="1076"/>
          <ac:picMkLst>
            <pc:docMk/>
            <pc:sldMk cId="2325863592" sldId="507"/>
            <ac:picMk id="4" creationId="{EAE274D0-C29D-1A4C-A1C9-AF831103AEF1}"/>
          </ac:picMkLst>
        </pc:picChg>
        <pc:picChg chg="del">
          <ac:chgData name="QiuTian" userId="d059b521-ee81-481f-be34-ac8650352dd5" providerId="ADAL" clId="{EBB61877-8ADD-8D4E-B31D-F2E6C52E0743}" dt="2022-12-02T09:58:13.235" v="5751" actId="478"/>
          <ac:picMkLst>
            <pc:docMk/>
            <pc:sldMk cId="2325863592" sldId="507"/>
            <ac:picMk id="7" creationId="{DF630391-EFA7-264D-A57F-38332C52B020}"/>
          </ac:picMkLst>
        </pc:picChg>
        <pc:picChg chg="del">
          <ac:chgData name="QiuTian" userId="d059b521-ee81-481f-be34-ac8650352dd5" providerId="ADAL" clId="{EBB61877-8ADD-8D4E-B31D-F2E6C52E0743}" dt="2022-12-02T09:58:13.235" v="5751" actId="478"/>
          <ac:picMkLst>
            <pc:docMk/>
            <pc:sldMk cId="2325863592" sldId="507"/>
            <ac:picMk id="10" creationId="{CAAC8324-D04D-344A-B4D8-014715758438}"/>
          </ac:picMkLst>
        </pc:picChg>
      </pc:sldChg>
      <pc:sldChg chg="addSp delSp modSp add">
        <pc:chgData name="QiuTian" userId="d059b521-ee81-481f-be34-ac8650352dd5" providerId="ADAL" clId="{EBB61877-8ADD-8D4E-B31D-F2E6C52E0743}" dt="2022-12-02T11:07:41.152" v="6555" actId="1076"/>
        <pc:sldMkLst>
          <pc:docMk/>
          <pc:sldMk cId="3416831935" sldId="508"/>
        </pc:sldMkLst>
        <pc:spChg chg="add del mod">
          <ac:chgData name="QiuTian" userId="d059b521-ee81-481f-be34-ac8650352dd5" providerId="ADAL" clId="{EBB61877-8ADD-8D4E-B31D-F2E6C52E0743}" dt="2022-12-02T11:07:41.152" v="6555" actId="1076"/>
          <ac:spMkLst>
            <pc:docMk/>
            <pc:sldMk cId="3416831935" sldId="508"/>
            <ac:spMk id="5" creationId="{9BB0C2A1-72AC-A644-BA99-796F7FFEDE37}"/>
          </ac:spMkLst>
        </pc:spChg>
        <pc:spChg chg="mod">
          <ac:chgData name="QiuTian" userId="d059b521-ee81-481f-be34-ac8650352dd5" providerId="ADAL" clId="{EBB61877-8ADD-8D4E-B31D-F2E6C52E0743}" dt="2022-12-02T09:59:44.863" v="5769" actId="20577"/>
          <ac:spMkLst>
            <pc:docMk/>
            <pc:sldMk cId="3416831935" sldId="508"/>
            <ac:spMk id="14" creationId="{00000000-0000-0000-0000-000000000000}"/>
          </ac:spMkLst>
        </pc:spChg>
        <pc:picChg chg="del">
          <ac:chgData name="QiuTian" userId="d059b521-ee81-481f-be34-ac8650352dd5" providerId="ADAL" clId="{EBB61877-8ADD-8D4E-B31D-F2E6C52E0743}" dt="2022-12-02T09:59:57.617" v="5770" actId="478"/>
          <ac:picMkLst>
            <pc:docMk/>
            <pc:sldMk cId="3416831935" sldId="508"/>
            <ac:picMk id="4" creationId="{EAE274D0-C29D-1A4C-A1C9-AF831103AEF1}"/>
          </ac:picMkLst>
        </pc:picChg>
      </pc:sldChg>
      <pc:sldChg chg="addSp delSp modSp add">
        <pc:chgData name="QiuTian" userId="d059b521-ee81-481f-be34-ac8650352dd5" providerId="ADAL" clId="{EBB61877-8ADD-8D4E-B31D-F2E6C52E0743}" dt="2022-12-02T11:09:12.722" v="6562" actId="1076"/>
        <pc:sldMkLst>
          <pc:docMk/>
          <pc:sldMk cId="2823001460" sldId="509"/>
        </pc:sldMkLst>
        <pc:spChg chg="del">
          <ac:chgData name="QiuTian" userId="d059b521-ee81-481f-be34-ac8650352dd5" providerId="ADAL" clId="{EBB61877-8ADD-8D4E-B31D-F2E6C52E0743}" dt="2022-12-02T11:08:26.761" v="6557" actId="478"/>
          <ac:spMkLst>
            <pc:docMk/>
            <pc:sldMk cId="2823001460" sldId="509"/>
            <ac:spMk id="5" creationId="{9BB0C2A1-72AC-A644-BA99-796F7FFEDE37}"/>
          </ac:spMkLst>
        </pc:spChg>
        <pc:picChg chg="add mod">
          <ac:chgData name="QiuTian" userId="d059b521-ee81-481f-be34-ac8650352dd5" providerId="ADAL" clId="{EBB61877-8ADD-8D4E-B31D-F2E6C52E0743}" dt="2022-12-02T11:09:00.785" v="6560" actId="14100"/>
          <ac:picMkLst>
            <pc:docMk/>
            <pc:sldMk cId="2823001460" sldId="509"/>
            <ac:picMk id="4" creationId="{A78E73C7-4D5B-F840-A78B-08A2EF0E3EB3}"/>
          </ac:picMkLst>
        </pc:picChg>
        <pc:picChg chg="add mod">
          <ac:chgData name="QiuTian" userId="d059b521-ee81-481f-be34-ac8650352dd5" providerId="ADAL" clId="{EBB61877-8ADD-8D4E-B31D-F2E6C52E0743}" dt="2022-12-02T11:09:12.722" v="6562" actId="1076"/>
          <ac:picMkLst>
            <pc:docMk/>
            <pc:sldMk cId="2823001460" sldId="509"/>
            <ac:picMk id="6" creationId="{323F3A54-3BCD-2C4C-8E1B-1A42EBEAFCB7}"/>
          </ac:picMkLst>
        </pc:picChg>
        <pc:picChg chg="add mod">
          <ac:chgData name="QiuTian" userId="d059b521-ee81-481f-be34-ac8650352dd5" providerId="ADAL" clId="{EBB61877-8ADD-8D4E-B31D-F2E6C52E0743}" dt="2022-12-02T11:09:07.689" v="6561" actId="1076"/>
          <ac:picMkLst>
            <pc:docMk/>
            <pc:sldMk cId="2823001460" sldId="509"/>
            <ac:picMk id="7" creationId="{0E4631B5-6973-8842-979E-B23D1EF78BD5}"/>
          </ac:picMkLst>
        </pc:picChg>
        <pc:picChg chg="add mod">
          <ac:chgData name="QiuTian" userId="d059b521-ee81-481f-be34-ac8650352dd5" providerId="ADAL" clId="{EBB61877-8ADD-8D4E-B31D-F2E6C52E0743}" dt="2022-12-02T11:09:12.722" v="6562" actId="1076"/>
          <ac:picMkLst>
            <pc:docMk/>
            <pc:sldMk cId="2823001460" sldId="509"/>
            <ac:picMk id="8" creationId="{6B752DF0-2654-C140-AFA6-3EAE63A6BE6F}"/>
          </ac:picMkLst>
        </pc:picChg>
      </pc:sldChg>
      <pc:sldChg chg="addSp delSp modSp add">
        <pc:chgData name="QiuTian" userId="d059b521-ee81-481f-be34-ac8650352dd5" providerId="ADAL" clId="{EBB61877-8ADD-8D4E-B31D-F2E6C52E0743}" dt="2022-12-02T11:11:58.565" v="6576"/>
        <pc:sldMkLst>
          <pc:docMk/>
          <pc:sldMk cId="1355548782" sldId="510"/>
        </pc:sldMkLst>
        <pc:spChg chg="add del">
          <ac:chgData name="QiuTian" userId="d059b521-ee81-481f-be34-ac8650352dd5" providerId="ADAL" clId="{EBB61877-8ADD-8D4E-B31D-F2E6C52E0743}" dt="2022-12-02T11:11:58.565" v="6576"/>
          <ac:spMkLst>
            <pc:docMk/>
            <pc:sldMk cId="1355548782" sldId="510"/>
            <ac:spMk id="2" creationId="{03A67989-F9A2-9044-8A1B-C387AF7AED10}"/>
          </ac:spMkLst>
        </pc:spChg>
        <pc:picChg chg="del">
          <ac:chgData name="QiuTian" userId="d059b521-ee81-481f-be34-ac8650352dd5" providerId="ADAL" clId="{EBB61877-8ADD-8D4E-B31D-F2E6C52E0743}" dt="2022-12-02T11:09:27.803" v="6564" actId="478"/>
          <ac:picMkLst>
            <pc:docMk/>
            <pc:sldMk cId="1355548782" sldId="510"/>
            <ac:picMk id="4" creationId="{A78E73C7-4D5B-F840-A78B-08A2EF0E3EB3}"/>
          </ac:picMkLst>
        </pc:picChg>
        <pc:picChg chg="del">
          <ac:chgData name="QiuTian" userId="d059b521-ee81-481f-be34-ac8650352dd5" providerId="ADAL" clId="{EBB61877-8ADD-8D4E-B31D-F2E6C52E0743}" dt="2022-12-02T11:09:27.803" v="6564" actId="478"/>
          <ac:picMkLst>
            <pc:docMk/>
            <pc:sldMk cId="1355548782" sldId="510"/>
            <ac:picMk id="6" creationId="{323F3A54-3BCD-2C4C-8E1B-1A42EBEAFCB7}"/>
          </ac:picMkLst>
        </pc:picChg>
        <pc:picChg chg="del">
          <ac:chgData name="QiuTian" userId="d059b521-ee81-481f-be34-ac8650352dd5" providerId="ADAL" clId="{EBB61877-8ADD-8D4E-B31D-F2E6C52E0743}" dt="2022-12-02T11:09:27.803" v="6564" actId="478"/>
          <ac:picMkLst>
            <pc:docMk/>
            <pc:sldMk cId="1355548782" sldId="510"/>
            <ac:picMk id="7" creationId="{0E4631B5-6973-8842-979E-B23D1EF78BD5}"/>
          </ac:picMkLst>
        </pc:picChg>
        <pc:picChg chg="del">
          <ac:chgData name="QiuTian" userId="d059b521-ee81-481f-be34-ac8650352dd5" providerId="ADAL" clId="{EBB61877-8ADD-8D4E-B31D-F2E6C52E0743}" dt="2022-12-02T11:09:27.803" v="6564" actId="478"/>
          <ac:picMkLst>
            <pc:docMk/>
            <pc:sldMk cId="1355548782" sldId="510"/>
            <ac:picMk id="8" creationId="{6B752DF0-2654-C140-AFA6-3EAE63A6BE6F}"/>
          </ac:picMkLst>
        </pc:picChg>
        <pc:picChg chg="add del mod">
          <ac:chgData name="QiuTian" userId="d059b521-ee81-481f-be34-ac8650352dd5" providerId="ADAL" clId="{EBB61877-8ADD-8D4E-B31D-F2E6C52E0743}" dt="2022-12-02T11:11:57.608" v="6575" actId="478"/>
          <ac:picMkLst>
            <pc:docMk/>
            <pc:sldMk cId="1355548782" sldId="510"/>
            <ac:picMk id="9" creationId="{77D4D0CE-FF7E-634C-9238-08CFB009AC98}"/>
          </ac:picMkLst>
        </pc:picChg>
        <pc:picChg chg="add del mod">
          <ac:chgData name="QiuTian" userId="d059b521-ee81-481f-be34-ac8650352dd5" providerId="ADAL" clId="{EBB61877-8ADD-8D4E-B31D-F2E6C52E0743}" dt="2022-12-02T11:11:57.608" v="6575" actId="478"/>
          <ac:picMkLst>
            <pc:docMk/>
            <pc:sldMk cId="1355548782" sldId="510"/>
            <ac:picMk id="10" creationId="{62CF931D-6425-C64C-AAF2-A7180F93C602}"/>
          </ac:picMkLst>
        </pc:picChg>
        <pc:picChg chg="add del mod">
          <ac:chgData name="QiuTian" userId="d059b521-ee81-481f-be34-ac8650352dd5" providerId="ADAL" clId="{EBB61877-8ADD-8D4E-B31D-F2E6C52E0743}" dt="2022-12-02T11:11:57.608" v="6575" actId="478"/>
          <ac:picMkLst>
            <pc:docMk/>
            <pc:sldMk cId="1355548782" sldId="510"/>
            <ac:picMk id="11" creationId="{7E5B71F4-1648-814C-929B-F8D386B4DDFD}"/>
          </ac:picMkLst>
        </pc:picChg>
        <pc:picChg chg="add del mod">
          <ac:chgData name="QiuTian" userId="d059b521-ee81-481f-be34-ac8650352dd5" providerId="ADAL" clId="{EBB61877-8ADD-8D4E-B31D-F2E6C52E0743}" dt="2022-12-02T11:11:57.608" v="6575" actId="478"/>
          <ac:picMkLst>
            <pc:docMk/>
            <pc:sldMk cId="1355548782" sldId="510"/>
            <ac:picMk id="12" creationId="{79391E0C-3036-794B-B346-8185935F5927}"/>
          </ac:picMkLst>
        </pc:picChg>
      </pc:sldChg>
      <pc:sldChg chg="addSp delSp modSp add modAnim">
        <pc:chgData name="QiuTian" userId="d059b521-ee81-481f-be34-ac8650352dd5" providerId="ADAL" clId="{EBB61877-8ADD-8D4E-B31D-F2E6C52E0743}" dt="2022-12-02T11:23:27.506" v="6890" actId="207"/>
        <pc:sldMkLst>
          <pc:docMk/>
          <pc:sldMk cId="2721123221" sldId="511"/>
        </pc:sldMkLst>
        <pc:spChg chg="add mod">
          <ac:chgData name="QiuTian" userId="d059b521-ee81-481f-be34-ac8650352dd5" providerId="ADAL" clId="{EBB61877-8ADD-8D4E-B31D-F2E6C52E0743}" dt="2022-12-02T11:23:27.506" v="6890" actId="207"/>
          <ac:spMkLst>
            <pc:docMk/>
            <pc:sldMk cId="2721123221" sldId="511"/>
            <ac:spMk id="3" creationId="{2B1B9594-97E5-724E-871A-2D2E3B4F6F4A}"/>
          </ac:spMkLst>
        </pc:spChg>
        <pc:picChg chg="add mod">
          <ac:chgData name="QiuTian" userId="d059b521-ee81-481f-be34-ac8650352dd5" providerId="ADAL" clId="{EBB61877-8ADD-8D4E-B31D-F2E6C52E0743}" dt="2022-12-02T11:20:37.464" v="6803" actId="1076"/>
          <ac:picMkLst>
            <pc:docMk/>
            <pc:sldMk cId="2721123221" sldId="511"/>
            <ac:picMk id="2" creationId="{F42CCB75-7AE0-5B46-9550-55840D4D7051}"/>
          </ac:picMkLst>
        </pc:picChg>
        <pc:picChg chg="del">
          <ac:chgData name="QiuTian" userId="d059b521-ee81-481f-be34-ac8650352dd5" providerId="ADAL" clId="{EBB61877-8ADD-8D4E-B31D-F2E6C52E0743}" dt="2022-12-02T11:12:10.940" v="6578" actId="478"/>
          <ac:picMkLst>
            <pc:docMk/>
            <pc:sldMk cId="2721123221" sldId="511"/>
            <ac:picMk id="9" creationId="{77D4D0CE-FF7E-634C-9238-08CFB009AC98}"/>
          </ac:picMkLst>
        </pc:picChg>
        <pc:picChg chg="del">
          <ac:chgData name="QiuTian" userId="d059b521-ee81-481f-be34-ac8650352dd5" providerId="ADAL" clId="{EBB61877-8ADD-8D4E-B31D-F2E6C52E0743}" dt="2022-12-02T11:12:10.940" v="6578" actId="478"/>
          <ac:picMkLst>
            <pc:docMk/>
            <pc:sldMk cId="2721123221" sldId="511"/>
            <ac:picMk id="10" creationId="{62CF931D-6425-C64C-AAF2-A7180F93C602}"/>
          </ac:picMkLst>
        </pc:picChg>
        <pc:picChg chg="del">
          <ac:chgData name="QiuTian" userId="d059b521-ee81-481f-be34-ac8650352dd5" providerId="ADAL" clId="{EBB61877-8ADD-8D4E-B31D-F2E6C52E0743}" dt="2022-12-02T11:12:10.940" v="6578" actId="478"/>
          <ac:picMkLst>
            <pc:docMk/>
            <pc:sldMk cId="2721123221" sldId="511"/>
            <ac:picMk id="11" creationId="{7E5B71F4-1648-814C-929B-F8D386B4DDFD}"/>
          </ac:picMkLst>
        </pc:picChg>
        <pc:picChg chg="del">
          <ac:chgData name="QiuTian" userId="d059b521-ee81-481f-be34-ac8650352dd5" providerId="ADAL" clId="{EBB61877-8ADD-8D4E-B31D-F2E6C52E0743}" dt="2022-12-02T11:12:10.940" v="6578" actId="478"/>
          <ac:picMkLst>
            <pc:docMk/>
            <pc:sldMk cId="2721123221" sldId="511"/>
            <ac:picMk id="12" creationId="{79391E0C-3036-794B-B346-8185935F5927}"/>
          </ac:picMkLst>
        </pc:picChg>
      </pc:sldChg>
      <pc:sldChg chg="delSp modSp add">
        <pc:chgData name="QiuTian" userId="d059b521-ee81-481f-be34-ac8650352dd5" providerId="ADAL" clId="{EBB61877-8ADD-8D4E-B31D-F2E6C52E0743}" dt="2022-12-02T11:41:25.335" v="7344" actId="20577"/>
        <pc:sldMkLst>
          <pc:docMk/>
          <pc:sldMk cId="845003562" sldId="512"/>
        </pc:sldMkLst>
        <pc:spChg chg="mod">
          <ac:chgData name="QiuTian" userId="d059b521-ee81-481f-be34-ac8650352dd5" providerId="ADAL" clId="{EBB61877-8ADD-8D4E-B31D-F2E6C52E0743}" dt="2022-12-02T11:39:28.647" v="7332" actId="15"/>
          <ac:spMkLst>
            <pc:docMk/>
            <pc:sldMk cId="845003562" sldId="512"/>
            <ac:spMk id="4" creationId="{4F401F56-17C3-7040-BA21-84B4AD9954D0}"/>
          </ac:spMkLst>
        </pc:spChg>
        <pc:spChg chg="mod">
          <ac:chgData name="QiuTian" userId="d059b521-ee81-481f-be34-ac8650352dd5" providerId="ADAL" clId="{EBB61877-8ADD-8D4E-B31D-F2E6C52E0743}" dt="2022-12-02T11:41:25.335" v="7344" actId="20577"/>
          <ac:spMkLst>
            <pc:docMk/>
            <pc:sldMk cId="845003562" sldId="512"/>
            <ac:spMk id="14" creationId="{00000000-0000-0000-0000-000000000000}"/>
          </ac:spMkLst>
        </pc:spChg>
        <pc:picChg chg="del">
          <ac:chgData name="QiuTian" userId="d059b521-ee81-481f-be34-ac8650352dd5" providerId="ADAL" clId="{EBB61877-8ADD-8D4E-B31D-F2E6C52E0743}" dt="2022-12-02T11:12:40.255" v="6600" actId="478"/>
          <ac:picMkLst>
            <pc:docMk/>
            <pc:sldMk cId="845003562" sldId="512"/>
            <ac:picMk id="7" creationId="{7F8DD27B-A587-6F4F-8BC3-79D7F7B9BA35}"/>
          </ac:picMkLst>
        </pc:picChg>
      </pc:sldChg>
      <pc:sldChg chg="addSp delSp modSp add">
        <pc:chgData name="QiuTian" userId="d059b521-ee81-481f-be34-ac8650352dd5" providerId="ADAL" clId="{EBB61877-8ADD-8D4E-B31D-F2E6C52E0743}" dt="2022-12-02T12:07:26.443" v="7933" actId="207"/>
        <pc:sldMkLst>
          <pc:docMk/>
          <pc:sldMk cId="2676298926" sldId="513"/>
        </pc:sldMkLst>
        <pc:spChg chg="mod">
          <ac:chgData name="QiuTian" userId="d059b521-ee81-481f-be34-ac8650352dd5" providerId="ADAL" clId="{EBB61877-8ADD-8D4E-B31D-F2E6C52E0743}" dt="2022-12-02T12:07:26.443" v="7933" actId="207"/>
          <ac:spMkLst>
            <pc:docMk/>
            <pc:sldMk cId="2676298926" sldId="513"/>
            <ac:spMk id="4" creationId="{4F401F56-17C3-7040-BA21-84B4AD9954D0}"/>
          </ac:spMkLst>
        </pc:spChg>
        <pc:spChg chg="mod">
          <ac:chgData name="QiuTian" userId="d059b521-ee81-481f-be34-ac8650352dd5" providerId="ADAL" clId="{EBB61877-8ADD-8D4E-B31D-F2E6C52E0743}" dt="2022-12-02T11:42:23.987" v="7376" actId="20577"/>
          <ac:spMkLst>
            <pc:docMk/>
            <pc:sldMk cId="2676298926" sldId="513"/>
            <ac:spMk id="14" creationId="{00000000-0000-0000-0000-000000000000}"/>
          </ac:spMkLst>
        </pc:spChg>
        <pc:picChg chg="add del mod">
          <ac:chgData name="QiuTian" userId="d059b521-ee81-481f-be34-ac8650352dd5" providerId="ADAL" clId="{EBB61877-8ADD-8D4E-B31D-F2E6C52E0743}" dt="2022-12-02T12:06:54.741" v="7928" actId="478"/>
          <ac:picMkLst>
            <pc:docMk/>
            <pc:sldMk cId="2676298926" sldId="513"/>
            <ac:picMk id="3" creationId="{D8CFB5F4-74F2-684F-A881-D11412198896}"/>
          </ac:picMkLst>
        </pc:picChg>
        <pc:picChg chg="add mod">
          <ac:chgData name="QiuTian" userId="d059b521-ee81-481f-be34-ac8650352dd5" providerId="ADAL" clId="{EBB61877-8ADD-8D4E-B31D-F2E6C52E0743}" dt="2022-12-02T12:07:09.465" v="7931" actId="1076"/>
          <ac:picMkLst>
            <pc:docMk/>
            <pc:sldMk cId="2676298926" sldId="513"/>
            <ac:picMk id="6" creationId="{7C2F1B3A-832B-BB4E-82BB-43CC283AB027}"/>
          </ac:picMkLst>
        </pc:picChg>
      </pc:sldChg>
      <pc:sldChg chg="addSp modSp add">
        <pc:chgData name="QiuTian" userId="d059b521-ee81-481f-be34-ac8650352dd5" providerId="ADAL" clId="{EBB61877-8ADD-8D4E-B31D-F2E6C52E0743}" dt="2022-12-02T16:11:02.139" v="13902" actId="1076"/>
        <pc:sldMkLst>
          <pc:docMk/>
          <pc:sldMk cId="3344399596" sldId="514"/>
        </pc:sldMkLst>
        <pc:spChg chg="add mod">
          <ac:chgData name="QiuTian" userId="d059b521-ee81-481f-be34-ac8650352dd5" providerId="ADAL" clId="{EBB61877-8ADD-8D4E-B31D-F2E6C52E0743}" dt="2022-12-02T16:11:02.139" v="13902" actId="1076"/>
          <ac:spMkLst>
            <pc:docMk/>
            <pc:sldMk cId="3344399596" sldId="514"/>
            <ac:spMk id="2" creationId="{DB6CA943-655A-D640-8991-C419DDA59E7C}"/>
          </ac:spMkLst>
        </pc:spChg>
        <pc:spChg chg="mod">
          <ac:chgData name="QiuTian" userId="d059b521-ee81-481f-be34-ac8650352dd5" providerId="ADAL" clId="{EBB61877-8ADD-8D4E-B31D-F2E6C52E0743}" dt="2022-12-02T12:43:01.182" v="8761" actId="948"/>
          <ac:spMkLst>
            <pc:docMk/>
            <pc:sldMk cId="3344399596" sldId="514"/>
            <ac:spMk id="4" creationId="{4F401F56-17C3-7040-BA21-84B4AD9954D0}"/>
          </ac:spMkLst>
        </pc:spChg>
        <pc:spChg chg="mod">
          <ac:chgData name="QiuTian" userId="d059b521-ee81-481f-be34-ac8650352dd5" providerId="ADAL" clId="{EBB61877-8ADD-8D4E-B31D-F2E6C52E0743}" dt="2022-12-02T15:46:10.288" v="12633" actId="20577"/>
          <ac:spMkLst>
            <pc:docMk/>
            <pc:sldMk cId="3344399596" sldId="514"/>
            <ac:spMk id="14" creationId="{00000000-0000-0000-0000-000000000000}"/>
          </ac:spMkLst>
        </pc:spChg>
      </pc:sldChg>
      <pc:sldChg chg="modSp add">
        <pc:chgData name="QiuTian" userId="d059b521-ee81-481f-be34-ac8650352dd5" providerId="ADAL" clId="{EBB61877-8ADD-8D4E-B31D-F2E6C52E0743}" dt="2022-12-02T16:11:22.827" v="13904" actId="1076"/>
        <pc:sldMkLst>
          <pc:docMk/>
          <pc:sldMk cId="1392625742" sldId="515"/>
        </pc:sldMkLst>
        <pc:spChg chg="mod">
          <ac:chgData name="QiuTian" userId="d059b521-ee81-481f-be34-ac8650352dd5" providerId="ADAL" clId="{EBB61877-8ADD-8D4E-B31D-F2E6C52E0743}" dt="2022-12-02T16:11:22.827" v="13904" actId="1076"/>
          <ac:spMkLst>
            <pc:docMk/>
            <pc:sldMk cId="1392625742" sldId="515"/>
            <ac:spMk id="2" creationId="{DB6CA943-655A-D640-8991-C419DDA59E7C}"/>
          </ac:spMkLst>
        </pc:spChg>
        <pc:spChg chg="mod">
          <ac:chgData name="QiuTian" userId="d059b521-ee81-481f-be34-ac8650352dd5" providerId="ADAL" clId="{EBB61877-8ADD-8D4E-B31D-F2E6C52E0743}" dt="2022-12-02T12:46:54.016" v="8864" actId="1076"/>
          <ac:spMkLst>
            <pc:docMk/>
            <pc:sldMk cId="1392625742" sldId="515"/>
            <ac:spMk id="4" creationId="{4F401F56-17C3-7040-BA21-84B4AD9954D0}"/>
          </ac:spMkLst>
        </pc:spChg>
        <pc:spChg chg="mod">
          <ac:chgData name="QiuTian" userId="d059b521-ee81-481f-be34-ac8650352dd5" providerId="ADAL" clId="{EBB61877-8ADD-8D4E-B31D-F2E6C52E0743}" dt="2022-12-02T15:46:16.826" v="12635" actId="20577"/>
          <ac:spMkLst>
            <pc:docMk/>
            <pc:sldMk cId="1392625742" sldId="515"/>
            <ac:spMk id="14" creationId="{00000000-0000-0000-0000-000000000000}"/>
          </ac:spMkLst>
        </pc:spChg>
      </pc:sldChg>
      <pc:sldChg chg="addSp modSp add">
        <pc:chgData name="QiuTian" userId="d059b521-ee81-481f-be34-ac8650352dd5" providerId="ADAL" clId="{EBB61877-8ADD-8D4E-B31D-F2E6C52E0743}" dt="2022-12-02T16:11:45.846" v="13906" actId="948"/>
        <pc:sldMkLst>
          <pc:docMk/>
          <pc:sldMk cId="873637584" sldId="516"/>
        </pc:sldMkLst>
        <pc:spChg chg="mod">
          <ac:chgData name="QiuTian" userId="d059b521-ee81-481f-be34-ac8650352dd5" providerId="ADAL" clId="{EBB61877-8ADD-8D4E-B31D-F2E6C52E0743}" dt="2022-12-02T16:11:45.846" v="13906" actId="948"/>
          <ac:spMkLst>
            <pc:docMk/>
            <pc:sldMk cId="873637584" sldId="516"/>
            <ac:spMk id="2" creationId="{DB6CA943-655A-D640-8991-C419DDA59E7C}"/>
          </ac:spMkLst>
        </pc:spChg>
        <pc:spChg chg="mod">
          <ac:chgData name="QiuTian" userId="d059b521-ee81-481f-be34-ac8650352dd5" providerId="ADAL" clId="{EBB61877-8ADD-8D4E-B31D-F2E6C52E0743}" dt="2022-12-02T13:11:23.720" v="9113" actId="1076"/>
          <ac:spMkLst>
            <pc:docMk/>
            <pc:sldMk cId="873637584" sldId="516"/>
            <ac:spMk id="4" creationId="{4F401F56-17C3-7040-BA21-84B4AD9954D0}"/>
          </ac:spMkLst>
        </pc:spChg>
        <pc:spChg chg="mod">
          <ac:chgData name="QiuTian" userId="d059b521-ee81-481f-be34-ac8650352dd5" providerId="ADAL" clId="{EBB61877-8ADD-8D4E-B31D-F2E6C52E0743}" dt="2022-12-02T15:46:21.988" v="12637" actId="20577"/>
          <ac:spMkLst>
            <pc:docMk/>
            <pc:sldMk cId="873637584" sldId="516"/>
            <ac:spMk id="14" creationId="{00000000-0000-0000-0000-000000000000}"/>
          </ac:spMkLst>
        </pc:spChg>
        <pc:picChg chg="add mod">
          <ac:chgData name="QiuTian" userId="d059b521-ee81-481f-be34-ac8650352dd5" providerId="ADAL" clId="{EBB61877-8ADD-8D4E-B31D-F2E6C52E0743}" dt="2022-12-02T13:11:26.385" v="9114" actId="1076"/>
          <ac:picMkLst>
            <pc:docMk/>
            <pc:sldMk cId="873637584" sldId="516"/>
            <ac:picMk id="5" creationId="{A2AD8E4D-DD4A-0A40-AC68-9680BF591759}"/>
          </ac:picMkLst>
        </pc:picChg>
      </pc:sldChg>
      <pc:sldChg chg="addSp delSp modSp add">
        <pc:chgData name="QiuTian" userId="d059b521-ee81-481f-be34-ac8650352dd5" providerId="ADAL" clId="{EBB61877-8ADD-8D4E-B31D-F2E6C52E0743}" dt="2022-12-02T16:12:09.891" v="13908" actId="20577"/>
        <pc:sldMkLst>
          <pc:docMk/>
          <pc:sldMk cId="4102319447" sldId="517"/>
        </pc:sldMkLst>
        <pc:spChg chg="del">
          <ac:chgData name="QiuTian" userId="d059b521-ee81-481f-be34-ac8650352dd5" providerId="ADAL" clId="{EBB61877-8ADD-8D4E-B31D-F2E6C52E0743}" dt="2022-12-02T13:23:55.477" v="9191" actId="478"/>
          <ac:spMkLst>
            <pc:docMk/>
            <pc:sldMk cId="4102319447" sldId="517"/>
            <ac:spMk id="2" creationId="{DB6CA943-655A-D640-8991-C419DDA59E7C}"/>
          </ac:spMkLst>
        </pc:spChg>
        <pc:spChg chg="del">
          <ac:chgData name="QiuTian" userId="d059b521-ee81-481f-be34-ac8650352dd5" providerId="ADAL" clId="{EBB61877-8ADD-8D4E-B31D-F2E6C52E0743}" dt="2022-12-02T13:17:04.293" v="9143" actId="478"/>
          <ac:spMkLst>
            <pc:docMk/>
            <pc:sldMk cId="4102319447" sldId="517"/>
            <ac:spMk id="4" creationId="{4F401F56-17C3-7040-BA21-84B4AD9954D0}"/>
          </ac:spMkLst>
        </pc:spChg>
        <pc:spChg chg="add mod">
          <ac:chgData name="QiuTian" userId="d059b521-ee81-481f-be34-ac8650352dd5" providerId="ADAL" clId="{EBB61877-8ADD-8D4E-B31D-F2E6C52E0743}" dt="2022-12-02T16:12:09.891" v="13908" actId="20577"/>
          <ac:spMkLst>
            <pc:docMk/>
            <pc:sldMk cId="4102319447" sldId="517"/>
            <ac:spMk id="8" creationId="{88A5B67F-F552-694E-B44E-BFBCAC33BAEC}"/>
          </ac:spMkLst>
        </pc:spChg>
        <pc:spChg chg="mod">
          <ac:chgData name="QiuTian" userId="d059b521-ee81-481f-be34-ac8650352dd5" providerId="ADAL" clId="{EBB61877-8ADD-8D4E-B31D-F2E6C52E0743}" dt="2022-12-02T13:31:18.027" v="9437" actId="20577"/>
          <ac:spMkLst>
            <pc:docMk/>
            <pc:sldMk cId="4102319447" sldId="517"/>
            <ac:spMk id="14" creationId="{00000000-0000-0000-0000-000000000000}"/>
          </ac:spMkLst>
        </pc:spChg>
        <pc:picChg chg="del">
          <ac:chgData name="QiuTian" userId="d059b521-ee81-481f-be34-ac8650352dd5" providerId="ADAL" clId="{EBB61877-8ADD-8D4E-B31D-F2E6C52E0743}" dt="2022-12-02T13:17:01.289" v="9142" actId="478"/>
          <ac:picMkLst>
            <pc:docMk/>
            <pc:sldMk cId="4102319447" sldId="517"/>
            <ac:picMk id="5" creationId="{A2AD8E4D-DD4A-0A40-AC68-9680BF591759}"/>
          </ac:picMkLst>
        </pc:picChg>
        <pc:picChg chg="add mod">
          <ac:chgData name="QiuTian" userId="d059b521-ee81-481f-be34-ac8650352dd5" providerId="ADAL" clId="{EBB61877-8ADD-8D4E-B31D-F2E6C52E0743}" dt="2022-12-02T13:24:06.131" v="9195" actId="1076"/>
          <ac:picMkLst>
            <pc:docMk/>
            <pc:sldMk cId="4102319447" sldId="517"/>
            <ac:picMk id="6" creationId="{D08B7EF4-F25B-1B4D-9942-007179253B89}"/>
          </ac:picMkLst>
        </pc:picChg>
      </pc:sldChg>
      <pc:sldChg chg="addSp delSp modSp add">
        <pc:chgData name="QiuTian" userId="d059b521-ee81-481f-be34-ac8650352dd5" providerId="ADAL" clId="{EBB61877-8ADD-8D4E-B31D-F2E6C52E0743}" dt="2022-12-02T13:47:39.725" v="9609" actId="1076"/>
        <pc:sldMkLst>
          <pc:docMk/>
          <pc:sldMk cId="123045772" sldId="518"/>
        </pc:sldMkLst>
        <pc:spChg chg="mod">
          <ac:chgData name="QiuTian" userId="d059b521-ee81-481f-be34-ac8650352dd5" providerId="ADAL" clId="{EBB61877-8ADD-8D4E-B31D-F2E6C52E0743}" dt="2022-12-02T13:47:27.086" v="9605" actId="20577"/>
          <ac:spMkLst>
            <pc:docMk/>
            <pc:sldMk cId="123045772" sldId="518"/>
            <ac:spMk id="8" creationId="{88A5B67F-F552-694E-B44E-BFBCAC33BAEC}"/>
          </ac:spMkLst>
        </pc:spChg>
        <pc:spChg chg="mod">
          <ac:chgData name="QiuTian" userId="d059b521-ee81-481f-be34-ac8650352dd5" providerId="ADAL" clId="{EBB61877-8ADD-8D4E-B31D-F2E6C52E0743}" dt="2022-12-02T13:31:13.956" v="9435" actId="20577"/>
          <ac:spMkLst>
            <pc:docMk/>
            <pc:sldMk cId="123045772" sldId="518"/>
            <ac:spMk id="14" creationId="{00000000-0000-0000-0000-000000000000}"/>
          </ac:spMkLst>
        </pc:spChg>
        <pc:picChg chg="add mod">
          <ac:chgData name="QiuTian" userId="d059b521-ee81-481f-be34-ac8650352dd5" providerId="ADAL" clId="{EBB61877-8ADD-8D4E-B31D-F2E6C52E0743}" dt="2022-12-02T13:47:39.725" v="9609" actId="1076"/>
          <ac:picMkLst>
            <pc:docMk/>
            <pc:sldMk cId="123045772" sldId="518"/>
            <ac:picMk id="3" creationId="{76881D7A-6817-0C44-9697-E5AAEF2BBCFF}"/>
          </ac:picMkLst>
        </pc:picChg>
        <pc:picChg chg="add del mod">
          <ac:chgData name="QiuTian" userId="d059b521-ee81-481f-be34-ac8650352dd5" providerId="ADAL" clId="{EBB61877-8ADD-8D4E-B31D-F2E6C52E0743}" dt="2022-12-02T13:47:10.877" v="9599" actId="478"/>
          <ac:picMkLst>
            <pc:docMk/>
            <pc:sldMk cId="123045772" sldId="518"/>
            <ac:picMk id="5" creationId="{6909F27F-ABCD-8C4D-A7FE-B1A41B9B7E2E}"/>
          </ac:picMkLst>
        </pc:picChg>
        <pc:picChg chg="del">
          <ac:chgData name="QiuTian" userId="d059b521-ee81-481f-be34-ac8650352dd5" providerId="ADAL" clId="{EBB61877-8ADD-8D4E-B31D-F2E6C52E0743}" dt="2022-12-02T13:30:38.033" v="9433" actId="478"/>
          <ac:picMkLst>
            <pc:docMk/>
            <pc:sldMk cId="123045772" sldId="518"/>
            <ac:picMk id="6" creationId="{D08B7EF4-F25B-1B4D-9942-007179253B89}"/>
          </ac:picMkLst>
        </pc:picChg>
        <pc:picChg chg="add mod">
          <ac:chgData name="QiuTian" userId="d059b521-ee81-481f-be34-ac8650352dd5" providerId="ADAL" clId="{EBB61877-8ADD-8D4E-B31D-F2E6C52E0743}" dt="2022-12-02T13:47:39.725" v="9609" actId="1076"/>
          <ac:picMkLst>
            <pc:docMk/>
            <pc:sldMk cId="123045772" sldId="518"/>
            <ac:picMk id="9" creationId="{0DF278B3-C771-F344-BF39-D65D79B380F8}"/>
          </ac:picMkLst>
        </pc:picChg>
      </pc:sldChg>
      <pc:sldChg chg="addSp delSp modSp add">
        <pc:chgData name="QiuTian" userId="d059b521-ee81-481f-be34-ac8650352dd5" providerId="ADAL" clId="{EBB61877-8ADD-8D4E-B31D-F2E6C52E0743}" dt="2022-12-02T14:12:56.527" v="10653" actId="207"/>
        <pc:sldMkLst>
          <pc:docMk/>
          <pc:sldMk cId="501355064" sldId="519"/>
        </pc:sldMkLst>
        <pc:spChg chg="mod">
          <ac:chgData name="QiuTian" userId="d059b521-ee81-481f-be34-ac8650352dd5" providerId="ADAL" clId="{EBB61877-8ADD-8D4E-B31D-F2E6C52E0743}" dt="2022-12-02T14:12:56.527" v="10653" actId="207"/>
          <ac:spMkLst>
            <pc:docMk/>
            <pc:sldMk cId="501355064" sldId="519"/>
            <ac:spMk id="8" creationId="{88A5B67F-F552-694E-B44E-BFBCAC33BAEC}"/>
          </ac:spMkLst>
        </pc:spChg>
        <pc:spChg chg="mod">
          <ac:chgData name="QiuTian" userId="d059b521-ee81-481f-be34-ac8650352dd5" providerId="ADAL" clId="{EBB61877-8ADD-8D4E-B31D-F2E6C52E0743}" dt="2022-12-02T14:12:15.538" v="10598" actId="20577"/>
          <ac:spMkLst>
            <pc:docMk/>
            <pc:sldMk cId="501355064" sldId="519"/>
            <ac:spMk id="14" creationId="{00000000-0000-0000-0000-000000000000}"/>
          </ac:spMkLst>
        </pc:spChg>
        <pc:picChg chg="del">
          <ac:chgData name="QiuTian" userId="d059b521-ee81-481f-be34-ac8650352dd5" providerId="ADAL" clId="{EBB61877-8ADD-8D4E-B31D-F2E6C52E0743}" dt="2022-12-02T13:49:13.375" v="9695" actId="478"/>
          <ac:picMkLst>
            <pc:docMk/>
            <pc:sldMk cId="501355064" sldId="519"/>
            <ac:picMk id="3" creationId="{76881D7A-6817-0C44-9697-E5AAEF2BBCFF}"/>
          </ac:picMkLst>
        </pc:picChg>
        <pc:picChg chg="add mod">
          <ac:chgData name="QiuTian" userId="d059b521-ee81-481f-be34-ac8650352dd5" providerId="ADAL" clId="{EBB61877-8ADD-8D4E-B31D-F2E6C52E0743}" dt="2022-12-02T14:11:28.992" v="10591" actId="14100"/>
          <ac:picMkLst>
            <pc:docMk/>
            <pc:sldMk cId="501355064" sldId="519"/>
            <ac:picMk id="4" creationId="{1C0EBB96-1401-D24B-A0F8-9EA94863C79A}"/>
          </ac:picMkLst>
        </pc:picChg>
        <pc:picChg chg="del">
          <ac:chgData name="QiuTian" userId="d059b521-ee81-481f-be34-ac8650352dd5" providerId="ADAL" clId="{EBB61877-8ADD-8D4E-B31D-F2E6C52E0743}" dt="2022-12-02T13:49:13.375" v="9695" actId="478"/>
          <ac:picMkLst>
            <pc:docMk/>
            <pc:sldMk cId="501355064" sldId="519"/>
            <ac:picMk id="9" creationId="{0DF278B3-C771-F344-BF39-D65D79B380F8}"/>
          </ac:picMkLst>
        </pc:picChg>
      </pc:sldChg>
      <pc:sldChg chg="modSp add">
        <pc:chgData name="QiuTian" userId="d059b521-ee81-481f-be34-ac8650352dd5" providerId="ADAL" clId="{EBB61877-8ADD-8D4E-B31D-F2E6C52E0743}" dt="2022-12-02T14:02:10.892" v="10357" actId="1076"/>
        <pc:sldMkLst>
          <pc:docMk/>
          <pc:sldMk cId="4223540498" sldId="520"/>
        </pc:sldMkLst>
        <pc:spChg chg="mod">
          <ac:chgData name="QiuTian" userId="d059b521-ee81-481f-be34-ac8650352dd5" providerId="ADAL" clId="{EBB61877-8ADD-8D4E-B31D-F2E6C52E0743}" dt="2022-12-02T14:02:10.892" v="10357" actId="1076"/>
          <ac:spMkLst>
            <pc:docMk/>
            <pc:sldMk cId="4223540498" sldId="520"/>
            <ac:spMk id="8" creationId="{88A5B67F-F552-694E-B44E-BFBCAC33BAEC}"/>
          </ac:spMkLst>
        </pc:spChg>
      </pc:sldChg>
      <pc:sldChg chg="addSp delSp modSp add">
        <pc:chgData name="QiuTian" userId="d059b521-ee81-481f-be34-ac8650352dd5" providerId="ADAL" clId="{EBB61877-8ADD-8D4E-B31D-F2E6C52E0743}" dt="2022-12-02T14:08:29.275" v="10547" actId="113"/>
        <pc:sldMkLst>
          <pc:docMk/>
          <pc:sldMk cId="148802598" sldId="521"/>
        </pc:sldMkLst>
        <pc:spChg chg="add mod">
          <ac:chgData name="QiuTian" userId="d059b521-ee81-481f-be34-ac8650352dd5" providerId="ADAL" clId="{EBB61877-8ADD-8D4E-B31D-F2E6C52E0743}" dt="2022-12-02T14:08:29.275" v="10547" actId="113"/>
          <ac:spMkLst>
            <pc:docMk/>
            <pc:sldMk cId="148802598" sldId="521"/>
            <ac:spMk id="2" creationId="{653D4C7C-E824-1149-8A9D-BA92F447FAA4}"/>
          </ac:spMkLst>
        </pc:spChg>
        <pc:picChg chg="del">
          <ac:chgData name="QiuTian" userId="d059b521-ee81-481f-be34-ac8650352dd5" providerId="ADAL" clId="{EBB61877-8ADD-8D4E-B31D-F2E6C52E0743}" dt="2022-12-02T14:03:06.131" v="10359" actId="478"/>
          <ac:picMkLst>
            <pc:docMk/>
            <pc:sldMk cId="148802598" sldId="521"/>
            <ac:picMk id="4" creationId="{1C0EBB96-1401-D24B-A0F8-9EA94863C79A}"/>
          </ac:picMkLst>
        </pc:picChg>
      </pc:sldChg>
      <pc:sldChg chg="addSp delSp modSp add">
        <pc:chgData name="QiuTian" userId="d059b521-ee81-481f-be34-ac8650352dd5" providerId="ADAL" clId="{EBB61877-8ADD-8D4E-B31D-F2E6C52E0743}" dt="2022-12-02T14:34:25.486" v="11099" actId="1076"/>
        <pc:sldMkLst>
          <pc:docMk/>
          <pc:sldMk cId="3403451174" sldId="522"/>
        </pc:sldMkLst>
        <pc:spChg chg="del">
          <ac:chgData name="QiuTian" userId="d059b521-ee81-481f-be34-ac8650352dd5" providerId="ADAL" clId="{EBB61877-8ADD-8D4E-B31D-F2E6C52E0743}" dt="2022-12-02T14:25:11.322" v="10937" actId="478"/>
          <ac:spMkLst>
            <pc:docMk/>
            <pc:sldMk cId="3403451174" sldId="522"/>
            <ac:spMk id="2" creationId="{653D4C7C-E824-1149-8A9D-BA92F447FAA4}"/>
          </ac:spMkLst>
        </pc:spChg>
        <pc:spChg chg="add del mod">
          <ac:chgData name="QiuTian" userId="d059b521-ee81-481f-be34-ac8650352dd5" providerId="ADAL" clId="{EBB61877-8ADD-8D4E-B31D-F2E6C52E0743}" dt="2022-12-02T14:25:46.238" v="10943" actId="767"/>
          <ac:spMkLst>
            <pc:docMk/>
            <pc:sldMk cId="3403451174" sldId="522"/>
            <ac:spMk id="4" creationId="{3D05F39E-CCA7-CE41-899A-F4FA426AC450}"/>
          </ac:spMkLst>
        </pc:spChg>
        <pc:spChg chg="add mod">
          <ac:chgData name="QiuTian" userId="d059b521-ee81-481f-be34-ac8650352dd5" providerId="ADAL" clId="{EBB61877-8ADD-8D4E-B31D-F2E6C52E0743}" dt="2022-12-02T14:31:28.213" v="11080" actId="1076"/>
          <ac:spMkLst>
            <pc:docMk/>
            <pc:sldMk cId="3403451174" sldId="522"/>
            <ac:spMk id="5" creationId="{AEE39A80-2C03-0E44-B2DE-C2AAE4979138}"/>
          </ac:spMkLst>
        </pc:spChg>
        <pc:spChg chg="add del mod">
          <ac:chgData name="QiuTian" userId="d059b521-ee81-481f-be34-ac8650352dd5" providerId="ADAL" clId="{EBB61877-8ADD-8D4E-B31D-F2E6C52E0743}" dt="2022-12-02T14:17:10.867" v="10706" actId="478"/>
          <ac:spMkLst>
            <pc:docMk/>
            <pc:sldMk cId="3403451174" sldId="522"/>
            <ac:spMk id="8" creationId="{88A5B67F-F552-694E-B44E-BFBCAC33BAEC}"/>
          </ac:spMkLst>
        </pc:spChg>
        <pc:spChg chg="mod">
          <ac:chgData name="QiuTian" userId="d059b521-ee81-481f-be34-ac8650352dd5" providerId="ADAL" clId="{EBB61877-8ADD-8D4E-B31D-F2E6C52E0743}" dt="2022-12-02T14:15:19.878" v="10676" actId="20577"/>
          <ac:spMkLst>
            <pc:docMk/>
            <pc:sldMk cId="3403451174" sldId="522"/>
            <ac:spMk id="14" creationId="{00000000-0000-0000-0000-000000000000}"/>
          </ac:spMkLst>
        </pc:spChg>
        <pc:graphicFrameChg chg="add mod modGraphic">
          <ac:chgData name="QiuTian" userId="d059b521-ee81-481f-be34-ac8650352dd5" providerId="ADAL" clId="{EBB61877-8ADD-8D4E-B31D-F2E6C52E0743}" dt="2022-12-02T14:34:12.516" v="11097"/>
          <ac:graphicFrameMkLst>
            <pc:docMk/>
            <pc:sldMk cId="3403451174" sldId="522"/>
            <ac:graphicFrameMk id="3" creationId="{DAD2CD53-D605-E040-8698-E9F9A85905CF}"/>
          </ac:graphicFrameMkLst>
        </pc:graphicFrameChg>
        <pc:picChg chg="add mod">
          <ac:chgData name="QiuTian" userId="d059b521-ee81-481f-be34-ac8650352dd5" providerId="ADAL" clId="{EBB61877-8ADD-8D4E-B31D-F2E6C52E0743}" dt="2022-12-02T14:34:25.486" v="11099" actId="1076"/>
          <ac:picMkLst>
            <pc:docMk/>
            <pc:sldMk cId="3403451174" sldId="522"/>
            <ac:picMk id="9" creationId="{35A156C8-89DE-7741-8251-4E0E0B95A661}"/>
          </ac:picMkLst>
        </pc:picChg>
      </pc:sldChg>
      <pc:sldChg chg="addSp delSp modSp add">
        <pc:chgData name="QiuTian" userId="d059b521-ee81-481f-be34-ac8650352dd5" providerId="ADAL" clId="{EBB61877-8ADD-8D4E-B31D-F2E6C52E0743}" dt="2022-12-02T15:10:36.035" v="11609" actId="207"/>
        <pc:sldMkLst>
          <pc:docMk/>
          <pc:sldMk cId="985100673" sldId="523"/>
        </pc:sldMkLst>
        <pc:spChg chg="add mod">
          <ac:chgData name="QiuTian" userId="d059b521-ee81-481f-be34-ac8650352dd5" providerId="ADAL" clId="{EBB61877-8ADD-8D4E-B31D-F2E6C52E0743}" dt="2022-12-02T15:09:31.915" v="11607" actId="1076"/>
          <ac:spMkLst>
            <pc:docMk/>
            <pc:sldMk cId="985100673" sldId="523"/>
            <ac:spMk id="2" creationId="{B55123E2-3ED1-2947-BD49-B3CF1D7AB78A}"/>
          </ac:spMkLst>
        </pc:spChg>
        <pc:spChg chg="mod">
          <ac:chgData name="QiuTian" userId="d059b521-ee81-481f-be34-ac8650352dd5" providerId="ADAL" clId="{EBB61877-8ADD-8D4E-B31D-F2E6C52E0743}" dt="2022-12-02T15:09:28.521" v="11606" actId="1076"/>
          <ac:spMkLst>
            <pc:docMk/>
            <pc:sldMk cId="985100673" sldId="523"/>
            <ac:spMk id="5" creationId="{AEE39A80-2C03-0E44-B2DE-C2AAE4979138}"/>
          </ac:spMkLst>
        </pc:spChg>
        <pc:spChg chg="add mod">
          <ac:chgData name="QiuTian" userId="d059b521-ee81-481f-be34-ac8650352dd5" providerId="ADAL" clId="{EBB61877-8ADD-8D4E-B31D-F2E6C52E0743}" dt="2022-12-02T15:10:36.035" v="11609" actId="207"/>
          <ac:spMkLst>
            <pc:docMk/>
            <pc:sldMk cId="985100673" sldId="523"/>
            <ac:spMk id="6" creationId="{8F511826-1333-6E45-8A2B-1095EC0016E5}"/>
          </ac:spMkLst>
        </pc:spChg>
        <pc:spChg chg="mod">
          <ac:chgData name="QiuTian" userId="d059b521-ee81-481f-be34-ac8650352dd5" providerId="ADAL" clId="{EBB61877-8ADD-8D4E-B31D-F2E6C52E0743}" dt="2022-12-02T14:54:18.312" v="11264" actId="20577"/>
          <ac:spMkLst>
            <pc:docMk/>
            <pc:sldMk cId="985100673" sldId="523"/>
            <ac:spMk id="14" creationId="{00000000-0000-0000-0000-000000000000}"/>
          </ac:spMkLst>
        </pc:spChg>
        <pc:graphicFrameChg chg="del">
          <ac:chgData name="QiuTian" userId="d059b521-ee81-481f-be34-ac8650352dd5" providerId="ADAL" clId="{EBB61877-8ADD-8D4E-B31D-F2E6C52E0743}" dt="2022-12-02T14:55:08.112" v="11266" actId="478"/>
          <ac:graphicFrameMkLst>
            <pc:docMk/>
            <pc:sldMk cId="985100673" sldId="523"/>
            <ac:graphicFrameMk id="3" creationId="{DAD2CD53-D605-E040-8698-E9F9A85905CF}"/>
          </ac:graphicFrameMkLst>
        </pc:graphicFrameChg>
        <pc:picChg chg="del">
          <ac:chgData name="QiuTian" userId="d059b521-ee81-481f-be34-ac8650352dd5" providerId="ADAL" clId="{EBB61877-8ADD-8D4E-B31D-F2E6C52E0743}" dt="2022-12-02T14:55:04.148" v="11265" actId="478"/>
          <ac:picMkLst>
            <pc:docMk/>
            <pc:sldMk cId="985100673" sldId="523"/>
            <ac:picMk id="9" creationId="{35A156C8-89DE-7741-8251-4E0E0B95A661}"/>
          </ac:picMkLst>
        </pc:picChg>
      </pc:sldChg>
      <pc:sldChg chg="addSp modSp add">
        <pc:chgData name="QiuTian" userId="d059b521-ee81-481f-be34-ac8650352dd5" providerId="ADAL" clId="{EBB61877-8ADD-8D4E-B31D-F2E6C52E0743}" dt="2022-12-02T16:14:28.845" v="13909" actId="20577"/>
        <pc:sldMkLst>
          <pc:docMk/>
          <pc:sldMk cId="2590960898" sldId="524"/>
        </pc:sldMkLst>
        <pc:spChg chg="mod">
          <ac:chgData name="QiuTian" userId="d059b521-ee81-481f-be34-ac8650352dd5" providerId="ADAL" clId="{EBB61877-8ADD-8D4E-B31D-F2E6C52E0743}" dt="2022-12-02T15:33:27.341" v="12366" actId="255"/>
          <ac:spMkLst>
            <pc:docMk/>
            <pc:sldMk cId="2590960898" sldId="524"/>
            <ac:spMk id="4" creationId="{4F401F56-17C3-7040-BA21-84B4AD9954D0}"/>
          </ac:spMkLst>
        </pc:spChg>
        <pc:spChg chg="add mod">
          <ac:chgData name="QiuTian" userId="d059b521-ee81-481f-be34-ac8650352dd5" providerId="ADAL" clId="{EBB61877-8ADD-8D4E-B31D-F2E6C52E0743}" dt="2022-12-02T16:14:28.845" v="13909" actId="20577"/>
          <ac:spMkLst>
            <pc:docMk/>
            <pc:sldMk cId="2590960898" sldId="524"/>
            <ac:spMk id="5" creationId="{B7B218F3-8FFE-C042-A4C0-1B201DBDA96C}"/>
          </ac:spMkLst>
        </pc:spChg>
        <pc:spChg chg="mod">
          <ac:chgData name="QiuTian" userId="d059b521-ee81-481f-be34-ac8650352dd5" providerId="ADAL" clId="{EBB61877-8ADD-8D4E-B31D-F2E6C52E0743}" dt="2022-12-02T15:11:44.550" v="11637" actId="20577"/>
          <ac:spMkLst>
            <pc:docMk/>
            <pc:sldMk cId="2590960898" sldId="524"/>
            <ac:spMk id="14" creationId="{00000000-0000-0000-0000-000000000000}"/>
          </ac:spMkLst>
        </pc:spChg>
      </pc:sldChg>
      <pc:sldChg chg="addSp delSp modSp add">
        <pc:chgData name="QiuTian" userId="d059b521-ee81-481f-be34-ac8650352dd5" providerId="ADAL" clId="{EBB61877-8ADD-8D4E-B31D-F2E6C52E0743}" dt="2022-12-02T15:42:17.923" v="12557" actId="20577"/>
        <pc:sldMkLst>
          <pc:docMk/>
          <pc:sldMk cId="3705610272" sldId="525"/>
        </pc:sldMkLst>
        <pc:spChg chg="del">
          <ac:chgData name="QiuTian" userId="d059b521-ee81-481f-be34-ac8650352dd5" providerId="ADAL" clId="{EBB61877-8ADD-8D4E-B31D-F2E6C52E0743}" dt="2022-12-02T15:39:14.169" v="12530" actId="478"/>
          <ac:spMkLst>
            <pc:docMk/>
            <pc:sldMk cId="3705610272" sldId="525"/>
            <ac:spMk id="4" creationId="{4F401F56-17C3-7040-BA21-84B4AD9954D0}"/>
          </ac:spMkLst>
        </pc:spChg>
        <pc:spChg chg="del">
          <ac:chgData name="QiuTian" userId="d059b521-ee81-481f-be34-ac8650352dd5" providerId="ADAL" clId="{EBB61877-8ADD-8D4E-B31D-F2E6C52E0743}" dt="2022-12-02T15:39:11.082" v="12529" actId="478"/>
          <ac:spMkLst>
            <pc:docMk/>
            <pc:sldMk cId="3705610272" sldId="525"/>
            <ac:spMk id="5" creationId="{B7B218F3-8FFE-C042-A4C0-1B201DBDA96C}"/>
          </ac:spMkLst>
        </pc:spChg>
        <pc:spChg chg="mod">
          <ac:chgData name="QiuTian" userId="d059b521-ee81-481f-be34-ac8650352dd5" providerId="ADAL" clId="{EBB61877-8ADD-8D4E-B31D-F2E6C52E0743}" dt="2022-12-02T15:42:17.923" v="12557" actId="20577"/>
          <ac:spMkLst>
            <pc:docMk/>
            <pc:sldMk cId="3705610272" sldId="525"/>
            <ac:spMk id="14" creationId="{00000000-0000-0000-0000-000000000000}"/>
          </ac:spMkLst>
        </pc:spChg>
        <pc:picChg chg="add mod">
          <ac:chgData name="QiuTian" userId="d059b521-ee81-481f-be34-ac8650352dd5" providerId="ADAL" clId="{EBB61877-8ADD-8D4E-B31D-F2E6C52E0743}" dt="2022-12-02T15:39:58.868" v="12533" actId="14100"/>
          <ac:picMkLst>
            <pc:docMk/>
            <pc:sldMk cId="3705610272" sldId="525"/>
            <ac:picMk id="3" creationId="{128282C6-2C88-2847-8319-F52F212F91C5}"/>
          </ac:picMkLst>
        </pc:picChg>
        <pc:picChg chg="add mod">
          <ac:chgData name="QiuTian" userId="d059b521-ee81-481f-be34-ac8650352dd5" providerId="ADAL" clId="{EBB61877-8ADD-8D4E-B31D-F2E6C52E0743}" dt="2022-12-02T15:41:50.096" v="12543" actId="1076"/>
          <ac:picMkLst>
            <pc:docMk/>
            <pc:sldMk cId="3705610272" sldId="525"/>
            <ac:picMk id="7" creationId="{A9302DBE-1018-8C4A-9937-DCFD9DFBA71F}"/>
          </ac:picMkLst>
        </pc:picChg>
        <pc:picChg chg="add mod">
          <ac:chgData name="QiuTian" userId="d059b521-ee81-481f-be34-ac8650352dd5" providerId="ADAL" clId="{EBB61877-8ADD-8D4E-B31D-F2E6C52E0743}" dt="2022-12-02T15:41:48.297" v="12542" actId="1076"/>
          <ac:picMkLst>
            <pc:docMk/>
            <pc:sldMk cId="3705610272" sldId="525"/>
            <ac:picMk id="9" creationId="{6AED7F88-25E1-B243-99A4-39C6BD052FC9}"/>
          </ac:picMkLst>
        </pc:picChg>
      </pc:sldChg>
      <pc:sldChg chg="addSp delSp modSp add">
        <pc:chgData name="QiuTian" userId="d059b521-ee81-481f-be34-ac8650352dd5" providerId="ADAL" clId="{EBB61877-8ADD-8D4E-B31D-F2E6C52E0743}" dt="2022-12-02T15:43:12.498" v="12577" actId="1076"/>
        <pc:sldMkLst>
          <pc:docMk/>
          <pc:sldMk cId="1648016353" sldId="526"/>
        </pc:sldMkLst>
        <pc:spChg chg="mod">
          <ac:chgData name="QiuTian" userId="d059b521-ee81-481f-be34-ac8650352dd5" providerId="ADAL" clId="{EBB61877-8ADD-8D4E-B31D-F2E6C52E0743}" dt="2022-12-02T15:42:33.389" v="12571" actId="20577"/>
          <ac:spMkLst>
            <pc:docMk/>
            <pc:sldMk cId="1648016353" sldId="526"/>
            <ac:spMk id="14" creationId="{00000000-0000-0000-0000-000000000000}"/>
          </ac:spMkLst>
        </pc:spChg>
        <pc:picChg chg="del">
          <ac:chgData name="QiuTian" userId="d059b521-ee81-481f-be34-ac8650352dd5" providerId="ADAL" clId="{EBB61877-8ADD-8D4E-B31D-F2E6C52E0743}" dt="2022-12-02T15:42:35.681" v="12572" actId="478"/>
          <ac:picMkLst>
            <pc:docMk/>
            <pc:sldMk cId="1648016353" sldId="526"/>
            <ac:picMk id="3" creationId="{128282C6-2C88-2847-8319-F52F212F91C5}"/>
          </ac:picMkLst>
        </pc:picChg>
        <pc:picChg chg="add mod">
          <ac:chgData name="QiuTian" userId="d059b521-ee81-481f-be34-ac8650352dd5" providerId="ADAL" clId="{EBB61877-8ADD-8D4E-B31D-F2E6C52E0743}" dt="2022-12-02T15:43:12.498" v="12577" actId="1076"/>
          <ac:picMkLst>
            <pc:docMk/>
            <pc:sldMk cId="1648016353" sldId="526"/>
            <ac:picMk id="4" creationId="{F03B96E2-F498-9546-9FBD-C3C04345656A}"/>
          </ac:picMkLst>
        </pc:picChg>
        <pc:picChg chg="add mod">
          <ac:chgData name="QiuTian" userId="d059b521-ee81-481f-be34-ac8650352dd5" providerId="ADAL" clId="{EBB61877-8ADD-8D4E-B31D-F2E6C52E0743}" dt="2022-12-02T15:43:10.198" v="12576" actId="1076"/>
          <ac:picMkLst>
            <pc:docMk/>
            <pc:sldMk cId="1648016353" sldId="526"/>
            <ac:picMk id="6" creationId="{54B1708B-B40F-7E4E-8C9F-E5F1C8823361}"/>
          </ac:picMkLst>
        </pc:picChg>
        <pc:picChg chg="del">
          <ac:chgData name="QiuTian" userId="d059b521-ee81-481f-be34-ac8650352dd5" providerId="ADAL" clId="{EBB61877-8ADD-8D4E-B31D-F2E6C52E0743}" dt="2022-12-02T15:42:35.681" v="12572" actId="478"/>
          <ac:picMkLst>
            <pc:docMk/>
            <pc:sldMk cId="1648016353" sldId="526"/>
            <ac:picMk id="7" creationId="{A9302DBE-1018-8C4A-9937-DCFD9DFBA71F}"/>
          </ac:picMkLst>
        </pc:picChg>
        <pc:picChg chg="del">
          <ac:chgData name="QiuTian" userId="d059b521-ee81-481f-be34-ac8650352dd5" providerId="ADAL" clId="{EBB61877-8ADD-8D4E-B31D-F2E6C52E0743}" dt="2022-12-02T15:42:35.681" v="12572" actId="478"/>
          <ac:picMkLst>
            <pc:docMk/>
            <pc:sldMk cId="1648016353" sldId="526"/>
            <ac:picMk id="9" creationId="{6AED7F88-25E1-B243-99A4-39C6BD052FC9}"/>
          </ac:picMkLst>
        </pc:picChg>
      </pc:sldChg>
      <pc:sldChg chg="addSp delSp modSp add">
        <pc:chgData name="QiuTian" userId="d059b521-ee81-481f-be34-ac8650352dd5" providerId="ADAL" clId="{EBB61877-8ADD-8D4E-B31D-F2E6C52E0743}" dt="2022-12-02T15:44:56.805" v="12623" actId="1076"/>
        <pc:sldMkLst>
          <pc:docMk/>
          <pc:sldMk cId="1715369555" sldId="527"/>
        </pc:sldMkLst>
        <pc:spChg chg="mod">
          <ac:chgData name="QiuTian" userId="d059b521-ee81-481f-be34-ac8650352dd5" providerId="ADAL" clId="{EBB61877-8ADD-8D4E-B31D-F2E6C52E0743}" dt="2022-12-02T15:43:59.797" v="12609" actId="20577"/>
          <ac:spMkLst>
            <pc:docMk/>
            <pc:sldMk cId="1715369555" sldId="527"/>
            <ac:spMk id="14" creationId="{00000000-0000-0000-0000-000000000000}"/>
          </ac:spMkLst>
        </pc:spChg>
        <pc:picChg chg="add mod">
          <ac:chgData name="QiuTian" userId="d059b521-ee81-481f-be34-ac8650352dd5" providerId="ADAL" clId="{EBB61877-8ADD-8D4E-B31D-F2E6C52E0743}" dt="2022-12-02T15:44:56.805" v="12623" actId="1076"/>
          <ac:picMkLst>
            <pc:docMk/>
            <pc:sldMk cId="1715369555" sldId="527"/>
            <ac:picMk id="3" creationId="{E2D690B3-EF05-AF41-82F8-CB7D76C7F25E}"/>
          </ac:picMkLst>
        </pc:picChg>
        <pc:picChg chg="del">
          <ac:chgData name="QiuTian" userId="d059b521-ee81-481f-be34-ac8650352dd5" providerId="ADAL" clId="{EBB61877-8ADD-8D4E-B31D-F2E6C52E0743}" dt="2022-12-02T15:44:01.267" v="12610" actId="478"/>
          <ac:picMkLst>
            <pc:docMk/>
            <pc:sldMk cId="1715369555" sldId="527"/>
            <ac:picMk id="4" creationId="{F03B96E2-F498-9546-9FBD-C3C04345656A}"/>
          </ac:picMkLst>
        </pc:picChg>
        <pc:picChg chg="del">
          <ac:chgData name="QiuTian" userId="d059b521-ee81-481f-be34-ac8650352dd5" providerId="ADAL" clId="{EBB61877-8ADD-8D4E-B31D-F2E6C52E0743}" dt="2022-12-02T15:44:02.552" v="12611" actId="478"/>
          <ac:picMkLst>
            <pc:docMk/>
            <pc:sldMk cId="1715369555" sldId="527"/>
            <ac:picMk id="6" creationId="{54B1708B-B40F-7E4E-8C9F-E5F1C8823361}"/>
          </ac:picMkLst>
        </pc:picChg>
        <pc:picChg chg="add mod">
          <ac:chgData name="QiuTian" userId="d059b521-ee81-481f-be34-ac8650352dd5" providerId="ADAL" clId="{EBB61877-8ADD-8D4E-B31D-F2E6C52E0743}" dt="2022-12-02T15:44:46.654" v="12619" actId="1076"/>
          <ac:picMkLst>
            <pc:docMk/>
            <pc:sldMk cId="1715369555" sldId="527"/>
            <ac:picMk id="7" creationId="{19C93175-031A-894C-918F-BBD623F1CDE0}"/>
          </ac:picMkLst>
        </pc:picChg>
      </pc:sldChg>
      <pc:sldChg chg="addSp delSp modSp add">
        <pc:chgData name="QiuTian" userId="d059b521-ee81-481f-be34-ac8650352dd5" providerId="ADAL" clId="{EBB61877-8ADD-8D4E-B31D-F2E6C52E0743}" dt="2022-12-02T15:45:48.117" v="12631" actId="14100"/>
        <pc:sldMkLst>
          <pc:docMk/>
          <pc:sldMk cId="264314144" sldId="528"/>
        </pc:sldMkLst>
        <pc:picChg chg="mod">
          <ac:chgData name="QiuTian" userId="d059b521-ee81-481f-be34-ac8650352dd5" providerId="ADAL" clId="{EBB61877-8ADD-8D4E-B31D-F2E6C52E0743}" dt="2022-12-02T15:45:48.117" v="12631" actId="14100"/>
          <ac:picMkLst>
            <pc:docMk/>
            <pc:sldMk cId="264314144" sldId="528"/>
            <ac:picMk id="3" creationId="{E2D690B3-EF05-AF41-82F8-CB7D76C7F25E}"/>
          </ac:picMkLst>
        </pc:picChg>
        <pc:picChg chg="add mod">
          <ac:chgData name="QiuTian" userId="d059b521-ee81-481f-be34-ac8650352dd5" providerId="ADAL" clId="{EBB61877-8ADD-8D4E-B31D-F2E6C52E0743}" dt="2022-12-02T15:45:43.409" v="12629" actId="1076"/>
          <ac:picMkLst>
            <pc:docMk/>
            <pc:sldMk cId="264314144" sldId="528"/>
            <ac:picMk id="4" creationId="{40438FE9-8A18-4345-8830-F978F633338B}"/>
          </ac:picMkLst>
        </pc:picChg>
        <pc:picChg chg="del">
          <ac:chgData name="QiuTian" userId="d059b521-ee81-481f-be34-ac8650352dd5" providerId="ADAL" clId="{EBB61877-8ADD-8D4E-B31D-F2E6C52E0743}" dt="2022-12-02T15:45:31.190" v="12625" actId="478"/>
          <ac:picMkLst>
            <pc:docMk/>
            <pc:sldMk cId="264314144" sldId="528"/>
            <ac:picMk id="7" creationId="{19C93175-031A-894C-918F-BBD623F1CDE0}"/>
          </ac:picMkLst>
        </pc:picChg>
      </pc:sldChg>
      <pc:sldChg chg="modSp add">
        <pc:chgData name="QiuTian" userId="d059b521-ee81-481f-be34-ac8650352dd5" providerId="ADAL" clId="{EBB61877-8ADD-8D4E-B31D-F2E6C52E0743}" dt="2022-12-02T15:56:41.982" v="13262" actId="207"/>
        <pc:sldMkLst>
          <pc:docMk/>
          <pc:sldMk cId="2184490582" sldId="529"/>
        </pc:sldMkLst>
        <pc:spChg chg="mod">
          <ac:chgData name="QiuTian" userId="d059b521-ee81-481f-be34-ac8650352dd5" providerId="ADAL" clId="{EBB61877-8ADD-8D4E-B31D-F2E6C52E0743}" dt="2022-12-02T15:56:41.982" v="13262" actId="207"/>
          <ac:spMkLst>
            <pc:docMk/>
            <pc:sldMk cId="2184490582" sldId="529"/>
            <ac:spMk id="4" creationId="{4F401F56-17C3-7040-BA21-84B4AD9954D0}"/>
          </ac:spMkLst>
        </pc:spChg>
        <pc:spChg chg="mod">
          <ac:chgData name="QiuTian" userId="d059b521-ee81-481f-be34-ac8650352dd5" providerId="ADAL" clId="{EBB61877-8ADD-8D4E-B31D-F2E6C52E0743}" dt="2022-12-02T15:48:05.732" v="12759" actId="20577"/>
          <ac:spMkLst>
            <pc:docMk/>
            <pc:sldMk cId="2184490582" sldId="529"/>
            <ac:spMk id="14" creationId="{00000000-0000-0000-0000-000000000000}"/>
          </ac:spMkLst>
        </pc:spChg>
      </pc:sldChg>
      <pc:sldChg chg="addSp delSp modSp add">
        <pc:chgData name="QiuTian" userId="d059b521-ee81-481f-be34-ac8650352dd5" providerId="ADAL" clId="{EBB61877-8ADD-8D4E-B31D-F2E6C52E0743}" dt="2022-12-02T16:04:52.399" v="13830"/>
        <pc:sldMkLst>
          <pc:docMk/>
          <pc:sldMk cId="2567281261" sldId="530"/>
        </pc:sldMkLst>
        <pc:spChg chg="add del">
          <ac:chgData name="QiuTian" userId="d059b521-ee81-481f-be34-ac8650352dd5" providerId="ADAL" clId="{EBB61877-8ADD-8D4E-B31D-F2E6C52E0743}" dt="2022-12-02T16:04:52.399" v="13830"/>
          <ac:spMkLst>
            <pc:docMk/>
            <pc:sldMk cId="2567281261" sldId="530"/>
            <ac:spMk id="2" creationId="{DEE3427F-83D1-7B4E-8931-921E12D8426C}"/>
          </ac:spMkLst>
        </pc:spChg>
        <pc:spChg chg="mod">
          <ac:chgData name="QiuTian" userId="d059b521-ee81-481f-be34-ac8650352dd5" providerId="ADAL" clId="{EBB61877-8ADD-8D4E-B31D-F2E6C52E0743}" dt="2022-12-02T16:04:04.321" v="13828" actId="20577"/>
          <ac:spMkLst>
            <pc:docMk/>
            <pc:sldMk cId="2567281261" sldId="530"/>
            <ac:spMk id="4" creationId="{4F401F56-17C3-7040-BA21-84B4AD9954D0}"/>
          </ac:spMkLst>
        </pc:spChg>
        <pc:spChg chg="mod">
          <ac:chgData name="QiuTian" userId="d059b521-ee81-481f-be34-ac8650352dd5" providerId="ADAL" clId="{EBB61877-8ADD-8D4E-B31D-F2E6C52E0743}" dt="2022-12-02T15:57:02.846" v="13290" actId="20577"/>
          <ac:spMkLst>
            <pc:docMk/>
            <pc:sldMk cId="2567281261" sldId="530"/>
            <ac:spMk id="14" creationId="{00000000-0000-0000-0000-000000000000}"/>
          </ac:spMkLst>
        </pc:spChg>
      </pc:sldChg>
      <pc:sldChg chg="add del">
        <pc:chgData name="QiuTian" userId="d059b521-ee81-481f-be34-ac8650352dd5" providerId="ADAL" clId="{EBB61877-8ADD-8D4E-B31D-F2E6C52E0743}" dt="2022-12-02T15:56:49.417" v="13264"/>
        <pc:sldMkLst>
          <pc:docMk/>
          <pc:sldMk cId="2912036064" sldId="530"/>
        </pc:sldMkLst>
      </pc:sldChg>
      <pc:sldChg chg="modSp add">
        <pc:chgData name="QiuTian" userId="d059b521-ee81-481f-be34-ac8650352dd5" providerId="ADAL" clId="{EBB61877-8ADD-8D4E-B31D-F2E6C52E0743}" dt="2022-12-02T16:06:16.665" v="13887" actId="1076"/>
        <pc:sldMkLst>
          <pc:docMk/>
          <pc:sldMk cId="1522947307" sldId="531"/>
        </pc:sldMkLst>
        <pc:spChg chg="mod">
          <ac:chgData name="QiuTian" userId="d059b521-ee81-481f-be34-ac8650352dd5" providerId="ADAL" clId="{EBB61877-8ADD-8D4E-B31D-F2E6C52E0743}" dt="2022-12-02T16:05:40.190" v="13883" actId="1076"/>
          <ac:spMkLst>
            <pc:docMk/>
            <pc:sldMk cId="1522947307" sldId="531"/>
            <ac:spMk id="10" creationId="{14F716A9-9C45-109A-F3E6-3282AD70735C}"/>
          </ac:spMkLst>
        </pc:spChg>
        <pc:spChg chg="mod">
          <ac:chgData name="QiuTian" userId="d059b521-ee81-481f-be34-ac8650352dd5" providerId="ADAL" clId="{EBB61877-8ADD-8D4E-B31D-F2E6C52E0743}" dt="2022-12-02T16:06:16.665" v="13887" actId="1076"/>
          <ac:spMkLst>
            <pc:docMk/>
            <pc:sldMk cId="1522947307" sldId="531"/>
            <ac:spMk id="319" creationId="{C94E1060-543F-8046-9EF7-6288E5400261}"/>
          </ac:spMkLst>
        </pc:spChg>
      </pc:sldChg>
      <pc:sldMasterChg chg="modSldLayout">
        <pc:chgData name="QiuTian" userId="d059b521-ee81-481f-be34-ac8650352dd5" providerId="ADAL" clId="{EBB61877-8ADD-8D4E-B31D-F2E6C52E0743}" dt="2022-12-02T04:15:29.728" v="179" actId="20577"/>
        <pc:sldMasterMkLst>
          <pc:docMk/>
          <pc:sldMasterMk cId="0" sldId="2147483648"/>
        </pc:sldMasterMkLst>
        <pc:sldLayoutChg chg="addSp delSp modSp">
          <pc:chgData name="QiuTian" userId="d059b521-ee81-481f-be34-ac8650352dd5" providerId="ADAL" clId="{EBB61877-8ADD-8D4E-B31D-F2E6C52E0743}" dt="2022-12-02T04:15:29.728" v="179" actId="20577"/>
          <pc:sldLayoutMkLst>
            <pc:docMk/>
            <pc:sldMasterMk cId="0" sldId="2147483648"/>
            <pc:sldLayoutMk cId="4000416526" sldId="2147483661"/>
          </pc:sldLayoutMkLst>
          <pc:spChg chg="del">
            <ac:chgData name="QiuTian" userId="d059b521-ee81-481f-be34-ac8650352dd5" providerId="ADAL" clId="{EBB61877-8ADD-8D4E-B31D-F2E6C52E0743}" dt="2022-12-02T04:14:33.992" v="158" actId="478"/>
            <ac:spMkLst>
              <pc:docMk/>
              <pc:sldMasterMk cId="0" sldId="2147483648"/>
              <pc:sldLayoutMk cId="4000416526" sldId="2147483661"/>
              <ac:spMk id="2" creationId="{2EDB142D-1693-9A4C-8D8B-D31A88ED5690}"/>
            </ac:spMkLst>
          </pc:spChg>
          <pc:spChg chg="del">
            <ac:chgData name="QiuTian" userId="d059b521-ee81-481f-be34-ac8650352dd5" providerId="ADAL" clId="{EBB61877-8ADD-8D4E-B31D-F2E6C52E0743}" dt="2022-12-02T04:14:38.716" v="160" actId="478"/>
            <ac:spMkLst>
              <pc:docMk/>
              <pc:sldMasterMk cId="0" sldId="2147483648"/>
              <pc:sldLayoutMk cId="4000416526" sldId="2147483661"/>
              <ac:spMk id="3" creationId="{57552B45-29E0-FB4A-B114-A5C6F9273C4E}"/>
            </ac:spMkLst>
          </pc:spChg>
          <pc:spChg chg="del">
            <ac:chgData name="QiuTian" userId="d059b521-ee81-481f-be34-ac8650352dd5" providerId="ADAL" clId="{EBB61877-8ADD-8D4E-B31D-F2E6C52E0743}" dt="2022-12-02T04:14:43.162" v="161" actId="478"/>
            <ac:spMkLst>
              <pc:docMk/>
              <pc:sldMasterMk cId="0" sldId="2147483648"/>
              <pc:sldLayoutMk cId="4000416526" sldId="2147483661"/>
              <ac:spMk id="4" creationId="{9D450D18-BACA-2146-B8F7-4AC4CF002E0B}"/>
            </ac:spMkLst>
          </pc:spChg>
          <pc:spChg chg="del">
            <ac:chgData name="QiuTian" userId="d059b521-ee81-481f-be34-ac8650352dd5" providerId="ADAL" clId="{EBB61877-8ADD-8D4E-B31D-F2E6C52E0743}" dt="2022-12-02T04:14:44.490" v="162" actId="478"/>
            <ac:spMkLst>
              <pc:docMk/>
              <pc:sldMasterMk cId="0" sldId="2147483648"/>
              <pc:sldLayoutMk cId="4000416526" sldId="2147483661"/>
              <ac:spMk id="5" creationId="{E8D03F21-1EC3-9544-9026-23CEF103E58A}"/>
            </ac:spMkLst>
          </pc:spChg>
          <pc:spChg chg="add mod">
            <ac:chgData name="QiuTian" userId="d059b521-ee81-481f-be34-ac8650352dd5" providerId="ADAL" clId="{EBB61877-8ADD-8D4E-B31D-F2E6C52E0743}" dt="2022-12-02T04:15:29.728" v="179" actId="20577"/>
            <ac:spMkLst>
              <pc:docMk/>
              <pc:sldMasterMk cId="0" sldId="2147483648"/>
              <pc:sldLayoutMk cId="4000416526" sldId="2147483661"/>
              <ac:spMk id="6" creationId="{054531D3-CDD5-EA40-A65B-D508D05E623E}"/>
            </ac:spMkLst>
          </pc:spChg>
        </pc:sldLayoutChg>
      </pc:sldMasterChg>
      <pc:sldMasterChg chg="addSp modSp">
        <pc:chgData name="QiuTian" userId="d059b521-ee81-481f-be34-ac8650352dd5" providerId="ADAL" clId="{EBB61877-8ADD-8D4E-B31D-F2E6C52E0743}" dt="2022-12-02T04:14:22.387" v="157"/>
        <pc:sldMasterMkLst>
          <pc:docMk/>
          <pc:sldMasterMk cId="3575472916" sldId="2147483661"/>
        </pc:sldMasterMkLst>
        <pc:spChg chg="add mod">
          <ac:chgData name="QiuTian" userId="d059b521-ee81-481f-be34-ac8650352dd5" providerId="ADAL" clId="{EBB61877-8ADD-8D4E-B31D-F2E6C52E0743}" dt="2022-12-02T04:14:22.387" v="157"/>
          <ac:spMkLst>
            <pc:docMk/>
            <pc:sldMasterMk cId="3575472916" sldId="2147483661"/>
            <ac:spMk id="2" creationId="{14C1F2A6-1429-454A-85DB-C0768B61C748}"/>
          </ac:spMkLst>
        </pc:spChg>
        <pc:spChg chg="add mod">
          <ac:chgData name="QiuTian" userId="d059b521-ee81-481f-be34-ac8650352dd5" providerId="ADAL" clId="{EBB61877-8ADD-8D4E-B31D-F2E6C52E0743}" dt="2022-12-02T04:14:22.387" v="157"/>
          <ac:spMkLst>
            <pc:docMk/>
            <pc:sldMasterMk cId="3575472916" sldId="2147483661"/>
            <ac:spMk id="3" creationId="{BB395C2A-D509-114D-B44E-A6BBC30EF89A}"/>
          </ac:spMkLst>
        </pc:spChg>
        <pc:spChg chg="add mod">
          <ac:chgData name="QiuTian" userId="d059b521-ee81-481f-be34-ac8650352dd5" providerId="ADAL" clId="{EBB61877-8ADD-8D4E-B31D-F2E6C52E0743}" dt="2022-12-02T04:14:22.387" v="157"/>
          <ac:spMkLst>
            <pc:docMk/>
            <pc:sldMasterMk cId="3575472916" sldId="2147483661"/>
            <ac:spMk id="4" creationId="{02960CE4-CC60-BF40-9DCD-27AADCC8F458}"/>
          </ac:spMkLst>
        </pc:spChg>
        <pc:spChg chg="add mod">
          <ac:chgData name="QiuTian" userId="d059b521-ee81-481f-be34-ac8650352dd5" providerId="ADAL" clId="{EBB61877-8ADD-8D4E-B31D-F2E6C52E0743}" dt="2022-12-02T04:14:22.387" v="157"/>
          <ac:spMkLst>
            <pc:docMk/>
            <pc:sldMasterMk cId="3575472916" sldId="2147483661"/>
            <ac:spMk id="5" creationId="{8D5C40BB-53F9-724C-90DB-9705B709374A}"/>
          </ac:spMkLst>
        </pc:spChg>
        <pc:spChg chg="add mod">
          <ac:chgData name="QiuTian" userId="d059b521-ee81-481f-be34-ac8650352dd5" providerId="ADAL" clId="{EBB61877-8ADD-8D4E-B31D-F2E6C52E0743}" dt="2022-12-02T04:14:22.387" v="157"/>
          <ac:spMkLst>
            <pc:docMk/>
            <pc:sldMasterMk cId="3575472916" sldId="2147483661"/>
            <ac:spMk id="6" creationId="{6F5A668F-13BA-574A-9809-BB21791FA6D8}"/>
          </ac:spMkLst>
        </pc:spChg>
      </pc:sldMasterChg>
    </pc:docChg>
  </pc:docChgLst>
  <pc:docChgLst>
    <pc:chgData name="QiuTian" userId="d059b521-ee81-481f-be34-ac8650352dd5" providerId="ADAL" clId="{FB1547E0-E26D-E546-8F0E-360AEE22B493}"/>
    <pc:docChg chg="custSel addSld delSld modSld modMainMaster">
      <pc:chgData name="QiuTian" userId="d059b521-ee81-481f-be34-ac8650352dd5" providerId="ADAL" clId="{FB1547E0-E26D-E546-8F0E-360AEE22B493}" dt="2023-02-14T13:05:56.629" v="150" actId="20577"/>
      <pc:docMkLst>
        <pc:docMk/>
      </pc:docMkLst>
      <pc:sldChg chg="addSp delSp modSp mod modAnim">
        <pc:chgData name="QiuTian" userId="d059b521-ee81-481f-be34-ac8650352dd5" providerId="ADAL" clId="{FB1547E0-E26D-E546-8F0E-360AEE22B493}" dt="2023-02-13T17:04:25.442" v="77"/>
        <pc:sldMkLst>
          <pc:docMk/>
          <pc:sldMk cId="3675811047" sldId="558"/>
        </pc:sldMkLst>
        <pc:spChg chg="add mod">
          <ac:chgData name="QiuTian" userId="d059b521-ee81-481f-be34-ac8650352dd5" providerId="ADAL" clId="{FB1547E0-E26D-E546-8F0E-360AEE22B493}" dt="2023-02-13T17:04:25.442" v="77"/>
          <ac:spMkLst>
            <pc:docMk/>
            <pc:sldMk cId="3675811047" sldId="558"/>
            <ac:spMk id="2" creationId="{E90E296E-6F32-21C2-A343-3B19593F4EB7}"/>
          </ac:spMkLst>
        </pc:spChg>
        <pc:spChg chg="mod">
          <ac:chgData name="QiuTian" userId="d059b521-ee81-481f-be34-ac8650352dd5" providerId="ADAL" clId="{FB1547E0-E26D-E546-8F0E-360AEE22B493}" dt="2023-02-13T17:02:22.995" v="27" actId="20577"/>
          <ac:spMkLst>
            <pc:docMk/>
            <pc:sldMk cId="3675811047" sldId="558"/>
            <ac:spMk id="3" creationId="{90A9080D-2068-4D4E-9BE9-B44BC0799522}"/>
          </ac:spMkLst>
        </pc:spChg>
        <pc:spChg chg="del">
          <ac:chgData name="QiuTian" userId="d059b521-ee81-481f-be34-ac8650352dd5" providerId="ADAL" clId="{FB1547E0-E26D-E546-8F0E-360AEE22B493}" dt="2023-02-13T17:04:07.740" v="74"/>
          <ac:spMkLst>
            <pc:docMk/>
            <pc:sldMk cId="3675811047" sldId="558"/>
            <ac:spMk id="4" creationId="{76BB457A-D65A-1D47-A3FC-0D10BC5A6174}"/>
          </ac:spMkLst>
        </pc:spChg>
        <pc:spChg chg="add mod">
          <ac:chgData name="QiuTian" userId="d059b521-ee81-481f-be34-ac8650352dd5" providerId="ADAL" clId="{FB1547E0-E26D-E546-8F0E-360AEE22B493}" dt="2023-02-13T17:03:35.705" v="66" actId="1076"/>
          <ac:spMkLst>
            <pc:docMk/>
            <pc:sldMk cId="3675811047" sldId="558"/>
            <ac:spMk id="5" creationId="{740DBE1C-B20E-AD3E-531D-9EE2A9D1F017}"/>
          </ac:spMkLst>
        </pc:spChg>
        <pc:spChg chg="del">
          <ac:chgData name="QiuTian" userId="d059b521-ee81-481f-be34-ac8650352dd5" providerId="ADAL" clId="{FB1547E0-E26D-E546-8F0E-360AEE22B493}" dt="2023-02-13T17:03:16.114" v="64" actId="478"/>
          <ac:spMkLst>
            <pc:docMk/>
            <pc:sldMk cId="3675811047" sldId="558"/>
            <ac:spMk id="7" creationId="{E4F09176-ECB7-EE40-853F-E8B63B55E6B1}"/>
          </ac:spMkLst>
        </pc:spChg>
        <pc:spChg chg="add mod">
          <ac:chgData name="QiuTian" userId="d059b521-ee81-481f-be34-ac8650352dd5" providerId="ADAL" clId="{FB1547E0-E26D-E546-8F0E-360AEE22B493}" dt="2023-02-13T17:03:44.567" v="68" actId="1076"/>
          <ac:spMkLst>
            <pc:docMk/>
            <pc:sldMk cId="3675811047" sldId="558"/>
            <ac:spMk id="8" creationId="{6E6D4D12-2361-8FBA-8DAA-5CC3B7C815B5}"/>
          </ac:spMkLst>
        </pc:spChg>
        <pc:spChg chg="add mod">
          <ac:chgData name="QiuTian" userId="d059b521-ee81-481f-be34-ac8650352dd5" providerId="ADAL" clId="{FB1547E0-E26D-E546-8F0E-360AEE22B493}" dt="2023-02-13T17:03:48.741" v="69" actId="1076"/>
          <ac:spMkLst>
            <pc:docMk/>
            <pc:sldMk cId="3675811047" sldId="558"/>
            <ac:spMk id="9" creationId="{968D18AC-33F2-8CC5-E72F-8339683EE2DF}"/>
          </ac:spMkLst>
        </pc:spChg>
        <pc:graphicFrameChg chg="add mod">
          <ac:chgData name="QiuTian" userId="d059b521-ee81-481f-be34-ac8650352dd5" providerId="ADAL" clId="{FB1547E0-E26D-E546-8F0E-360AEE22B493}" dt="2023-02-13T17:03:35.705" v="66" actId="1076"/>
          <ac:graphicFrameMkLst>
            <pc:docMk/>
            <pc:sldMk cId="3675811047" sldId="558"/>
            <ac:graphicFrameMk id="6" creationId="{E1532CA3-8CB1-F785-A118-DC3BEDC1F0B7}"/>
          </ac:graphicFrameMkLst>
        </pc:graphicFrameChg>
      </pc:sldChg>
      <pc:sldChg chg="addSp delSp modSp">
        <pc:chgData name="QiuTian" userId="d059b521-ee81-481f-be34-ac8650352dd5" providerId="ADAL" clId="{FB1547E0-E26D-E546-8F0E-360AEE22B493}" dt="2023-02-13T17:04:25.442" v="77"/>
        <pc:sldMkLst>
          <pc:docMk/>
          <pc:sldMk cId="4234557494" sldId="559"/>
        </pc:sldMkLst>
        <pc:spChg chg="add mod">
          <ac:chgData name="QiuTian" userId="d059b521-ee81-481f-be34-ac8650352dd5" providerId="ADAL" clId="{FB1547E0-E26D-E546-8F0E-360AEE22B493}" dt="2023-02-13T17:04:25.442" v="77"/>
          <ac:spMkLst>
            <pc:docMk/>
            <pc:sldMk cId="4234557494" sldId="559"/>
            <ac:spMk id="2" creationId="{54A25411-58BB-DCF9-4818-0DA18DC9BA2E}"/>
          </ac:spMkLst>
        </pc:spChg>
        <pc:spChg chg="del">
          <ac:chgData name="QiuTian" userId="d059b521-ee81-481f-be34-ac8650352dd5" providerId="ADAL" clId="{FB1547E0-E26D-E546-8F0E-360AEE22B493}" dt="2023-02-13T17:04:07.740" v="74"/>
          <ac:spMkLst>
            <pc:docMk/>
            <pc:sldMk cId="4234557494" sldId="559"/>
            <ac:spMk id="3" creationId="{A327A7B6-7C46-6144-93FF-67B8680B3D5F}"/>
          </ac:spMkLst>
        </pc:spChg>
      </pc:sldChg>
      <pc:sldChg chg="addSp delSp modSp">
        <pc:chgData name="QiuTian" userId="d059b521-ee81-481f-be34-ac8650352dd5" providerId="ADAL" clId="{FB1547E0-E26D-E546-8F0E-360AEE22B493}" dt="2023-02-13T17:04:25.442" v="77"/>
        <pc:sldMkLst>
          <pc:docMk/>
          <pc:sldMk cId="1022789399" sldId="560"/>
        </pc:sldMkLst>
        <pc:spChg chg="add mod">
          <ac:chgData name="QiuTian" userId="d059b521-ee81-481f-be34-ac8650352dd5" providerId="ADAL" clId="{FB1547E0-E26D-E546-8F0E-360AEE22B493}" dt="2023-02-13T17:04:25.442" v="77"/>
          <ac:spMkLst>
            <pc:docMk/>
            <pc:sldMk cId="1022789399" sldId="560"/>
            <ac:spMk id="2" creationId="{42FFFBEA-8670-8563-1AC8-860677300D8B}"/>
          </ac:spMkLst>
        </pc:spChg>
        <pc:spChg chg="del">
          <ac:chgData name="QiuTian" userId="d059b521-ee81-481f-be34-ac8650352dd5" providerId="ADAL" clId="{FB1547E0-E26D-E546-8F0E-360AEE22B493}" dt="2023-02-13T17:04:07.740" v="74"/>
          <ac:spMkLst>
            <pc:docMk/>
            <pc:sldMk cId="1022789399" sldId="560"/>
            <ac:spMk id="3" creationId="{041BD669-8415-A746-BDDC-6189C9C106B5}"/>
          </ac:spMkLst>
        </pc:spChg>
      </pc:sldChg>
      <pc:sldChg chg="addSp delSp modSp">
        <pc:chgData name="QiuTian" userId="d059b521-ee81-481f-be34-ac8650352dd5" providerId="ADAL" clId="{FB1547E0-E26D-E546-8F0E-360AEE22B493}" dt="2023-02-13T17:04:25.442" v="77"/>
        <pc:sldMkLst>
          <pc:docMk/>
          <pc:sldMk cId="3765284548" sldId="561"/>
        </pc:sldMkLst>
        <pc:spChg chg="add mod">
          <ac:chgData name="QiuTian" userId="d059b521-ee81-481f-be34-ac8650352dd5" providerId="ADAL" clId="{FB1547E0-E26D-E546-8F0E-360AEE22B493}" dt="2023-02-13T17:04:25.442" v="77"/>
          <ac:spMkLst>
            <pc:docMk/>
            <pc:sldMk cId="3765284548" sldId="561"/>
            <ac:spMk id="2" creationId="{FC1A5D1E-9FB8-CFF4-EB6F-3613A7D208E9}"/>
          </ac:spMkLst>
        </pc:spChg>
        <pc:spChg chg="del">
          <ac:chgData name="QiuTian" userId="d059b521-ee81-481f-be34-ac8650352dd5" providerId="ADAL" clId="{FB1547E0-E26D-E546-8F0E-360AEE22B493}" dt="2023-02-13T17:04:07.740" v="74"/>
          <ac:spMkLst>
            <pc:docMk/>
            <pc:sldMk cId="3765284548" sldId="561"/>
            <ac:spMk id="3" creationId="{45257BB7-1429-B74A-B7FE-483EB7ED7623}"/>
          </ac:spMkLst>
        </pc:spChg>
      </pc:sldChg>
      <pc:sldChg chg="addSp delSp modSp">
        <pc:chgData name="QiuTian" userId="d059b521-ee81-481f-be34-ac8650352dd5" providerId="ADAL" clId="{FB1547E0-E26D-E546-8F0E-360AEE22B493}" dt="2023-02-13T17:04:25.442" v="77"/>
        <pc:sldMkLst>
          <pc:docMk/>
          <pc:sldMk cId="602372648" sldId="563"/>
        </pc:sldMkLst>
        <pc:spChg chg="add mod">
          <ac:chgData name="QiuTian" userId="d059b521-ee81-481f-be34-ac8650352dd5" providerId="ADAL" clId="{FB1547E0-E26D-E546-8F0E-360AEE22B493}" dt="2023-02-13T17:04:25.442" v="77"/>
          <ac:spMkLst>
            <pc:docMk/>
            <pc:sldMk cId="602372648" sldId="563"/>
            <ac:spMk id="2" creationId="{D7E801B8-8E48-23BB-BA04-38F578B1FEC1}"/>
          </ac:spMkLst>
        </pc:spChg>
        <pc:spChg chg="del">
          <ac:chgData name="QiuTian" userId="d059b521-ee81-481f-be34-ac8650352dd5" providerId="ADAL" clId="{FB1547E0-E26D-E546-8F0E-360AEE22B493}" dt="2023-02-13T17:04:07.740" v="74"/>
          <ac:spMkLst>
            <pc:docMk/>
            <pc:sldMk cId="602372648" sldId="563"/>
            <ac:spMk id="8" creationId="{0CC3B21B-95A3-5A48-85EC-762133DE47B9}"/>
          </ac:spMkLst>
        </pc:spChg>
      </pc:sldChg>
      <pc:sldChg chg="addSp delSp modSp">
        <pc:chgData name="QiuTian" userId="d059b521-ee81-481f-be34-ac8650352dd5" providerId="ADAL" clId="{FB1547E0-E26D-E546-8F0E-360AEE22B493}" dt="2023-02-13T17:04:25.442" v="77"/>
        <pc:sldMkLst>
          <pc:docMk/>
          <pc:sldMk cId="758028682" sldId="566"/>
        </pc:sldMkLst>
        <pc:spChg chg="add mod">
          <ac:chgData name="QiuTian" userId="d059b521-ee81-481f-be34-ac8650352dd5" providerId="ADAL" clId="{FB1547E0-E26D-E546-8F0E-360AEE22B493}" dt="2023-02-13T17:04:25.442" v="77"/>
          <ac:spMkLst>
            <pc:docMk/>
            <pc:sldMk cId="758028682" sldId="566"/>
            <ac:spMk id="2" creationId="{D94D0F1A-0F27-2F2E-0987-65EA2AB1EBDD}"/>
          </ac:spMkLst>
        </pc:spChg>
        <pc:spChg chg="del">
          <ac:chgData name="QiuTian" userId="d059b521-ee81-481f-be34-ac8650352dd5" providerId="ADAL" clId="{FB1547E0-E26D-E546-8F0E-360AEE22B493}" dt="2023-02-13T17:04:07.740" v="74"/>
          <ac:spMkLst>
            <pc:docMk/>
            <pc:sldMk cId="758028682" sldId="566"/>
            <ac:spMk id="3" creationId="{61474B30-7BBC-3F4D-A81A-211CE9AA5F66}"/>
          </ac:spMkLst>
        </pc:spChg>
      </pc:sldChg>
      <pc:sldChg chg="addSp delSp modSp">
        <pc:chgData name="QiuTian" userId="d059b521-ee81-481f-be34-ac8650352dd5" providerId="ADAL" clId="{FB1547E0-E26D-E546-8F0E-360AEE22B493}" dt="2023-02-13T17:04:25.442" v="77"/>
        <pc:sldMkLst>
          <pc:docMk/>
          <pc:sldMk cId="814927711" sldId="567"/>
        </pc:sldMkLst>
        <pc:spChg chg="add mod">
          <ac:chgData name="QiuTian" userId="d059b521-ee81-481f-be34-ac8650352dd5" providerId="ADAL" clId="{FB1547E0-E26D-E546-8F0E-360AEE22B493}" dt="2023-02-13T17:04:25.442" v="77"/>
          <ac:spMkLst>
            <pc:docMk/>
            <pc:sldMk cId="814927711" sldId="567"/>
            <ac:spMk id="2" creationId="{25714990-1094-4219-47B9-7C630E8711A6}"/>
          </ac:spMkLst>
        </pc:spChg>
        <pc:spChg chg="del">
          <ac:chgData name="QiuTian" userId="d059b521-ee81-481f-be34-ac8650352dd5" providerId="ADAL" clId="{FB1547E0-E26D-E546-8F0E-360AEE22B493}" dt="2023-02-13T17:04:07.740" v="74"/>
          <ac:spMkLst>
            <pc:docMk/>
            <pc:sldMk cId="814927711" sldId="567"/>
            <ac:spMk id="15" creationId="{96A60741-B906-AE40-AC82-B798058FA10A}"/>
          </ac:spMkLst>
        </pc:spChg>
      </pc:sldChg>
      <pc:sldChg chg="addSp delSp modSp mod">
        <pc:chgData name="QiuTian" userId="d059b521-ee81-481f-be34-ac8650352dd5" providerId="ADAL" clId="{FB1547E0-E26D-E546-8F0E-360AEE22B493}" dt="2023-02-14T13:02:06.862" v="123" actId="20577"/>
        <pc:sldMkLst>
          <pc:docMk/>
          <pc:sldMk cId="1561753948" sldId="568"/>
        </pc:sldMkLst>
        <pc:spChg chg="add mod">
          <ac:chgData name="QiuTian" userId="d059b521-ee81-481f-be34-ac8650352dd5" providerId="ADAL" clId="{FB1547E0-E26D-E546-8F0E-360AEE22B493}" dt="2023-02-13T17:04:25.442" v="77"/>
          <ac:spMkLst>
            <pc:docMk/>
            <pc:sldMk cId="1561753948" sldId="568"/>
            <ac:spMk id="2" creationId="{18546C54-B024-C6BD-475A-F71DF1C01748}"/>
          </ac:spMkLst>
        </pc:spChg>
        <pc:spChg chg="del">
          <ac:chgData name="QiuTian" userId="d059b521-ee81-481f-be34-ac8650352dd5" providerId="ADAL" clId="{FB1547E0-E26D-E546-8F0E-360AEE22B493}" dt="2023-02-13T17:04:07.740" v="74"/>
          <ac:spMkLst>
            <pc:docMk/>
            <pc:sldMk cId="1561753948" sldId="568"/>
            <ac:spMk id="15" creationId="{9E1B5B16-6534-2F4B-8827-47A9D788557C}"/>
          </ac:spMkLst>
        </pc:spChg>
        <pc:spChg chg="mod">
          <ac:chgData name="QiuTian" userId="d059b521-ee81-481f-be34-ac8650352dd5" providerId="ADAL" clId="{FB1547E0-E26D-E546-8F0E-360AEE22B493}" dt="2023-02-14T13:02:06.862" v="123" actId="20577"/>
          <ac:spMkLst>
            <pc:docMk/>
            <pc:sldMk cId="1561753948" sldId="568"/>
            <ac:spMk id="16" creationId="{E5836E78-5209-D948-B81E-D8091D3B3A2E}"/>
          </ac:spMkLst>
        </pc:spChg>
      </pc:sldChg>
      <pc:sldChg chg="addSp delSp modSp mod">
        <pc:chgData name="QiuTian" userId="d059b521-ee81-481f-be34-ac8650352dd5" providerId="ADAL" clId="{FB1547E0-E26D-E546-8F0E-360AEE22B493}" dt="2023-02-14T13:02:14.030" v="128" actId="20577"/>
        <pc:sldMkLst>
          <pc:docMk/>
          <pc:sldMk cId="3863269268" sldId="569"/>
        </pc:sldMkLst>
        <pc:spChg chg="add mod">
          <ac:chgData name="QiuTian" userId="d059b521-ee81-481f-be34-ac8650352dd5" providerId="ADAL" clId="{FB1547E0-E26D-E546-8F0E-360AEE22B493}" dt="2023-02-13T17:04:25.442" v="77"/>
          <ac:spMkLst>
            <pc:docMk/>
            <pc:sldMk cId="3863269268" sldId="569"/>
            <ac:spMk id="2" creationId="{0A85A56F-D42F-281C-0633-93D1B86A63E8}"/>
          </ac:spMkLst>
        </pc:spChg>
        <pc:spChg chg="del">
          <ac:chgData name="QiuTian" userId="d059b521-ee81-481f-be34-ac8650352dd5" providerId="ADAL" clId="{FB1547E0-E26D-E546-8F0E-360AEE22B493}" dt="2023-02-13T17:04:07.740" v="74"/>
          <ac:spMkLst>
            <pc:docMk/>
            <pc:sldMk cId="3863269268" sldId="569"/>
            <ac:spMk id="15" creationId="{86267D60-3644-ED43-B9E1-AD20AE7F0CD8}"/>
          </ac:spMkLst>
        </pc:spChg>
        <pc:spChg chg="mod">
          <ac:chgData name="QiuTian" userId="d059b521-ee81-481f-be34-ac8650352dd5" providerId="ADAL" clId="{FB1547E0-E26D-E546-8F0E-360AEE22B493}" dt="2023-02-14T13:02:14.030" v="128" actId="20577"/>
          <ac:spMkLst>
            <pc:docMk/>
            <pc:sldMk cId="3863269268" sldId="569"/>
            <ac:spMk id="16" creationId="{E5836E78-5209-D948-B81E-D8091D3B3A2E}"/>
          </ac:spMkLst>
        </pc:spChg>
      </pc:sldChg>
      <pc:sldChg chg="addSp delSp modSp mod">
        <pc:chgData name="QiuTian" userId="d059b521-ee81-481f-be34-ac8650352dd5" providerId="ADAL" clId="{FB1547E0-E26D-E546-8F0E-360AEE22B493}" dt="2023-02-14T13:02:19.599" v="132" actId="20577"/>
        <pc:sldMkLst>
          <pc:docMk/>
          <pc:sldMk cId="2931680362" sldId="570"/>
        </pc:sldMkLst>
        <pc:spChg chg="add mod">
          <ac:chgData name="QiuTian" userId="d059b521-ee81-481f-be34-ac8650352dd5" providerId="ADAL" clId="{FB1547E0-E26D-E546-8F0E-360AEE22B493}" dt="2023-02-13T17:04:25.442" v="77"/>
          <ac:spMkLst>
            <pc:docMk/>
            <pc:sldMk cId="2931680362" sldId="570"/>
            <ac:spMk id="2" creationId="{BCF068D5-8B19-2696-6C50-409D6D373B9D}"/>
          </ac:spMkLst>
        </pc:spChg>
        <pc:spChg chg="del">
          <ac:chgData name="QiuTian" userId="d059b521-ee81-481f-be34-ac8650352dd5" providerId="ADAL" clId="{FB1547E0-E26D-E546-8F0E-360AEE22B493}" dt="2023-02-13T17:04:07.740" v="74"/>
          <ac:spMkLst>
            <pc:docMk/>
            <pc:sldMk cId="2931680362" sldId="570"/>
            <ac:spMk id="15" creationId="{36A16BAF-563F-9B4C-A12E-E689DCFDB8A9}"/>
          </ac:spMkLst>
        </pc:spChg>
        <pc:spChg chg="mod">
          <ac:chgData name="QiuTian" userId="d059b521-ee81-481f-be34-ac8650352dd5" providerId="ADAL" clId="{FB1547E0-E26D-E546-8F0E-360AEE22B493}" dt="2023-02-14T13:02:19.599" v="132" actId="20577"/>
          <ac:spMkLst>
            <pc:docMk/>
            <pc:sldMk cId="2931680362" sldId="570"/>
            <ac:spMk id="16" creationId="{E5836E78-5209-D948-B81E-D8091D3B3A2E}"/>
          </ac:spMkLst>
        </pc:spChg>
      </pc:sldChg>
      <pc:sldChg chg="addSp delSp modSp">
        <pc:chgData name="QiuTian" userId="d059b521-ee81-481f-be34-ac8650352dd5" providerId="ADAL" clId="{FB1547E0-E26D-E546-8F0E-360AEE22B493}" dt="2023-02-13T17:04:25.442" v="77"/>
        <pc:sldMkLst>
          <pc:docMk/>
          <pc:sldMk cId="2891511507" sldId="572"/>
        </pc:sldMkLst>
        <pc:spChg chg="add mod">
          <ac:chgData name="QiuTian" userId="d059b521-ee81-481f-be34-ac8650352dd5" providerId="ADAL" clId="{FB1547E0-E26D-E546-8F0E-360AEE22B493}" dt="2023-02-13T17:04:25.442" v="77"/>
          <ac:spMkLst>
            <pc:docMk/>
            <pc:sldMk cId="2891511507" sldId="572"/>
            <ac:spMk id="2" creationId="{C8754598-2EAE-9B52-FFCF-ACB8BC381D92}"/>
          </ac:spMkLst>
        </pc:spChg>
        <pc:spChg chg="del">
          <ac:chgData name="QiuTian" userId="d059b521-ee81-481f-be34-ac8650352dd5" providerId="ADAL" clId="{FB1547E0-E26D-E546-8F0E-360AEE22B493}" dt="2023-02-13T17:04:07.740" v="74"/>
          <ac:spMkLst>
            <pc:docMk/>
            <pc:sldMk cId="2891511507" sldId="572"/>
            <ac:spMk id="3" creationId="{ABE51F30-F2E4-824F-ACC1-6A7273E94B33}"/>
          </ac:spMkLst>
        </pc:spChg>
      </pc:sldChg>
      <pc:sldChg chg="addSp delSp modSp">
        <pc:chgData name="QiuTian" userId="d059b521-ee81-481f-be34-ac8650352dd5" providerId="ADAL" clId="{FB1547E0-E26D-E546-8F0E-360AEE22B493}" dt="2023-02-13T17:04:25.442" v="77"/>
        <pc:sldMkLst>
          <pc:docMk/>
          <pc:sldMk cId="3874378162" sldId="573"/>
        </pc:sldMkLst>
        <pc:spChg chg="add mod">
          <ac:chgData name="QiuTian" userId="d059b521-ee81-481f-be34-ac8650352dd5" providerId="ADAL" clId="{FB1547E0-E26D-E546-8F0E-360AEE22B493}" dt="2023-02-13T17:04:25.442" v="77"/>
          <ac:spMkLst>
            <pc:docMk/>
            <pc:sldMk cId="3874378162" sldId="573"/>
            <ac:spMk id="2" creationId="{881060AA-BF47-1405-AF72-741B65E0D5E1}"/>
          </ac:spMkLst>
        </pc:spChg>
        <pc:spChg chg="del">
          <ac:chgData name="QiuTian" userId="d059b521-ee81-481f-be34-ac8650352dd5" providerId="ADAL" clId="{FB1547E0-E26D-E546-8F0E-360AEE22B493}" dt="2023-02-13T17:04:07.740" v="74"/>
          <ac:spMkLst>
            <pc:docMk/>
            <pc:sldMk cId="3874378162" sldId="573"/>
            <ac:spMk id="15" creationId="{E48E1E5E-ADCB-F145-9026-93004ECF2E50}"/>
          </ac:spMkLst>
        </pc:spChg>
      </pc:sldChg>
      <pc:sldChg chg="addSp delSp modSp">
        <pc:chgData name="QiuTian" userId="d059b521-ee81-481f-be34-ac8650352dd5" providerId="ADAL" clId="{FB1547E0-E26D-E546-8F0E-360AEE22B493}" dt="2023-02-13T17:04:25.442" v="77"/>
        <pc:sldMkLst>
          <pc:docMk/>
          <pc:sldMk cId="21746729" sldId="574"/>
        </pc:sldMkLst>
        <pc:spChg chg="add mod">
          <ac:chgData name="QiuTian" userId="d059b521-ee81-481f-be34-ac8650352dd5" providerId="ADAL" clId="{FB1547E0-E26D-E546-8F0E-360AEE22B493}" dt="2023-02-13T17:04:25.442" v="77"/>
          <ac:spMkLst>
            <pc:docMk/>
            <pc:sldMk cId="21746729" sldId="574"/>
            <ac:spMk id="3" creationId="{3830E284-A1B6-0C4C-22D1-E1771A24AF3E}"/>
          </ac:spMkLst>
        </pc:spChg>
        <pc:spChg chg="del">
          <ac:chgData name="QiuTian" userId="d059b521-ee81-481f-be34-ac8650352dd5" providerId="ADAL" clId="{FB1547E0-E26D-E546-8F0E-360AEE22B493}" dt="2023-02-13T17:04:07.740" v="74"/>
          <ac:spMkLst>
            <pc:docMk/>
            <pc:sldMk cId="21746729" sldId="574"/>
            <ac:spMk id="6" creationId="{B21F7195-D4EF-A049-989F-2021E809462A}"/>
          </ac:spMkLst>
        </pc:spChg>
      </pc:sldChg>
      <pc:sldChg chg="addSp delSp modSp">
        <pc:chgData name="QiuTian" userId="d059b521-ee81-481f-be34-ac8650352dd5" providerId="ADAL" clId="{FB1547E0-E26D-E546-8F0E-360AEE22B493}" dt="2023-02-13T17:04:25.442" v="77"/>
        <pc:sldMkLst>
          <pc:docMk/>
          <pc:sldMk cId="4094463" sldId="575"/>
        </pc:sldMkLst>
        <pc:spChg chg="add mod">
          <ac:chgData name="QiuTian" userId="d059b521-ee81-481f-be34-ac8650352dd5" providerId="ADAL" clId="{FB1547E0-E26D-E546-8F0E-360AEE22B493}" dt="2023-02-13T17:04:25.442" v="77"/>
          <ac:spMkLst>
            <pc:docMk/>
            <pc:sldMk cId="4094463" sldId="575"/>
            <ac:spMk id="2" creationId="{E0EF065B-7A3F-F917-6EFD-CD4F87AA8363}"/>
          </ac:spMkLst>
        </pc:spChg>
        <pc:spChg chg="del">
          <ac:chgData name="QiuTian" userId="d059b521-ee81-481f-be34-ac8650352dd5" providerId="ADAL" clId="{FB1547E0-E26D-E546-8F0E-360AEE22B493}" dt="2023-02-13T17:04:07.740" v="74"/>
          <ac:spMkLst>
            <pc:docMk/>
            <pc:sldMk cId="4094463" sldId="575"/>
            <ac:spMk id="3" creationId="{D367BF4D-3876-0A4E-BB35-415518185A12}"/>
          </ac:spMkLst>
        </pc:spChg>
      </pc:sldChg>
      <pc:sldChg chg="addSp delSp modSp">
        <pc:chgData name="QiuTian" userId="d059b521-ee81-481f-be34-ac8650352dd5" providerId="ADAL" clId="{FB1547E0-E26D-E546-8F0E-360AEE22B493}" dt="2023-02-13T17:04:25.442" v="77"/>
        <pc:sldMkLst>
          <pc:docMk/>
          <pc:sldMk cId="1675416523" sldId="576"/>
        </pc:sldMkLst>
        <pc:spChg chg="add mod">
          <ac:chgData name="QiuTian" userId="d059b521-ee81-481f-be34-ac8650352dd5" providerId="ADAL" clId="{FB1547E0-E26D-E546-8F0E-360AEE22B493}" dt="2023-02-13T17:04:25.442" v="77"/>
          <ac:spMkLst>
            <pc:docMk/>
            <pc:sldMk cId="1675416523" sldId="576"/>
            <ac:spMk id="2" creationId="{8147A41F-4E84-6990-CD11-14B18701F50E}"/>
          </ac:spMkLst>
        </pc:spChg>
        <pc:spChg chg="del">
          <ac:chgData name="QiuTian" userId="d059b521-ee81-481f-be34-ac8650352dd5" providerId="ADAL" clId="{FB1547E0-E26D-E546-8F0E-360AEE22B493}" dt="2023-02-13T17:04:07.740" v="74"/>
          <ac:spMkLst>
            <pc:docMk/>
            <pc:sldMk cId="1675416523" sldId="576"/>
            <ac:spMk id="3" creationId="{120929C0-58CD-FA42-96ED-2F979B7939E3}"/>
          </ac:spMkLst>
        </pc:spChg>
      </pc:sldChg>
      <pc:sldChg chg="addSp delSp modSp">
        <pc:chgData name="QiuTian" userId="d059b521-ee81-481f-be34-ac8650352dd5" providerId="ADAL" clId="{FB1547E0-E26D-E546-8F0E-360AEE22B493}" dt="2023-02-13T17:04:25.442" v="77"/>
        <pc:sldMkLst>
          <pc:docMk/>
          <pc:sldMk cId="2957722325" sldId="577"/>
        </pc:sldMkLst>
        <pc:spChg chg="add mod">
          <ac:chgData name="QiuTian" userId="d059b521-ee81-481f-be34-ac8650352dd5" providerId="ADAL" clId="{FB1547E0-E26D-E546-8F0E-360AEE22B493}" dt="2023-02-13T17:04:25.442" v="77"/>
          <ac:spMkLst>
            <pc:docMk/>
            <pc:sldMk cId="2957722325" sldId="577"/>
            <ac:spMk id="2" creationId="{5FE3E603-BA95-086C-E59A-E445FA0FDD17}"/>
          </ac:spMkLst>
        </pc:spChg>
        <pc:spChg chg="del">
          <ac:chgData name="QiuTian" userId="d059b521-ee81-481f-be34-ac8650352dd5" providerId="ADAL" clId="{FB1547E0-E26D-E546-8F0E-360AEE22B493}" dt="2023-02-13T17:04:07.740" v="74"/>
          <ac:spMkLst>
            <pc:docMk/>
            <pc:sldMk cId="2957722325" sldId="577"/>
            <ac:spMk id="6" creationId="{752B72F1-86B1-9749-BAF7-718ED44C122B}"/>
          </ac:spMkLst>
        </pc:spChg>
      </pc:sldChg>
      <pc:sldChg chg="addSp delSp modSp">
        <pc:chgData name="QiuTian" userId="d059b521-ee81-481f-be34-ac8650352dd5" providerId="ADAL" clId="{FB1547E0-E26D-E546-8F0E-360AEE22B493}" dt="2023-02-13T17:04:25.442" v="77"/>
        <pc:sldMkLst>
          <pc:docMk/>
          <pc:sldMk cId="4091866101" sldId="578"/>
        </pc:sldMkLst>
        <pc:spChg chg="add mod">
          <ac:chgData name="QiuTian" userId="d059b521-ee81-481f-be34-ac8650352dd5" providerId="ADAL" clId="{FB1547E0-E26D-E546-8F0E-360AEE22B493}" dt="2023-02-13T17:04:25.442" v="77"/>
          <ac:spMkLst>
            <pc:docMk/>
            <pc:sldMk cId="4091866101" sldId="578"/>
            <ac:spMk id="2" creationId="{42102ED1-50D1-AF5F-87B0-8C23D0F61D06}"/>
          </ac:spMkLst>
        </pc:spChg>
        <pc:spChg chg="del">
          <ac:chgData name="QiuTian" userId="d059b521-ee81-481f-be34-ac8650352dd5" providerId="ADAL" clId="{FB1547E0-E26D-E546-8F0E-360AEE22B493}" dt="2023-02-13T17:04:07.740" v="74"/>
          <ac:spMkLst>
            <pc:docMk/>
            <pc:sldMk cId="4091866101" sldId="578"/>
            <ac:spMk id="3" creationId="{371FB84F-C3C1-2743-9810-138524A16E34}"/>
          </ac:spMkLst>
        </pc:spChg>
      </pc:sldChg>
      <pc:sldChg chg="addSp delSp modSp">
        <pc:chgData name="QiuTian" userId="d059b521-ee81-481f-be34-ac8650352dd5" providerId="ADAL" clId="{FB1547E0-E26D-E546-8F0E-360AEE22B493}" dt="2023-02-13T17:04:25.442" v="77"/>
        <pc:sldMkLst>
          <pc:docMk/>
          <pc:sldMk cId="549206159" sldId="579"/>
        </pc:sldMkLst>
        <pc:spChg chg="add mod">
          <ac:chgData name="QiuTian" userId="d059b521-ee81-481f-be34-ac8650352dd5" providerId="ADAL" clId="{FB1547E0-E26D-E546-8F0E-360AEE22B493}" dt="2023-02-13T17:04:25.442" v="77"/>
          <ac:spMkLst>
            <pc:docMk/>
            <pc:sldMk cId="549206159" sldId="579"/>
            <ac:spMk id="2" creationId="{46684702-B1CE-934E-AD2F-71E481ADB7F9}"/>
          </ac:spMkLst>
        </pc:spChg>
        <pc:spChg chg="del">
          <ac:chgData name="QiuTian" userId="d059b521-ee81-481f-be34-ac8650352dd5" providerId="ADAL" clId="{FB1547E0-E26D-E546-8F0E-360AEE22B493}" dt="2023-02-13T17:04:07.740" v="74"/>
          <ac:spMkLst>
            <pc:docMk/>
            <pc:sldMk cId="549206159" sldId="579"/>
            <ac:spMk id="3" creationId="{D1A38234-331D-4349-96E7-AD2B2DE07505}"/>
          </ac:spMkLst>
        </pc:spChg>
      </pc:sldChg>
      <pc:sldChg chg="addSp delSp modSp">
        <pc:chgData name="QiuTian" userId="d059b521-ee81-481f-be34-ac8650352dd5" providerId="ADAL" clId="{FB1547E0-E26D-E546-8F0E-360AEE22B493}" dt="2023-02-13T17:04:25.442" v="77"/>
        <pc:sldMkLst>
          <pc:docMk/>
          <pc:sldMk cId="2793261899" sldId="580"/>
        </pc:sldMkLst>
        <pc:spChg chg="add mod">
          <ac:chgData name="QiuTian" userId="d059b521-ee81-481f-be34-ac8650352dd5" providerId="ADAL" clId="{FB1547E0-E26D-E546-8F0E-360AEE22B493}" dt="2023-02-13T17:04:25.442" v="77"/>
          <ac:spMkLst>
            <pc:docMk/>
            <pc:sldMk cId="2793261899" sldId="580"/>
            <ac:spMk id="2" creationId="{45ABBE50-005B-B64F-E647-9547E2F6C02D}"/>
          </ac:spMkLst>
        </pc:spChg>
        <pc:spChg chg="del">
          <ac:chgData name="QiuTian" userId="d059b521-ee81-481f-be34-ac8650352dd5" providerId="ADAL" clId="{FB1547E0-E26D-E546-8F0E-360AEE22B493}" dt="2023-02-13T17:04:07.740" v="74"/>
          <ac:spMkLst>
            <pc:docMk/>
            <pc:sldMk cId="2793261899" sldId="580"/>
            <ac:spMk id="6" creationId="{A1223B7D-4DB1-AF41-BBB8-B9E09D9EA0B1}"/>
          </ac:spMkLst>
        </pc:spChg>
      </pc:sldChg>
      <pc:sldChg chg="addSp delSp modSp">
        <pc:chgData name="QiuTian" userId="d059b521-ee81-481f-be34-ac8650352dd5" providerId="ADAL" clId="{FB1547E0-E26D-E546-8F0E-360AEE22B493}" dt="2023-02-13T17:04:25.442" v="77"/>
        <pc:sldMkLst>
          <pc:docMk/>
          <pc:sldMk cId="2191821114" sldId="581"/>
        </pc:sldMkLst>
        <pc:spChg chg="add mod">
          <ac:chgData name="QiuTian" userId="d059b521-ee81-481f-be34-ac8650352dd5" providerId="ADAL" clId="{FB1547E0-E26D-E546-8F0E-360AEE22B493}" dt="2023-02-13T17:04:25.442" v="77"/>
          <ac:spMkLst>
            <pc:docMk/>
            <pc:sldMk cId="2191821114" sldId="581"/>
            <ac:spMk id="2" creationId="{68873E1A-08A4-8A29-B3F5-05D3C4EE11B9}"/>
          </ac:spMkLst>
        </pc:spChg>
        <pc:spChg chg="del">
          <ac:chgData name="QiuTian" userId="d059b521-ee81-481f-be34-ac8650352dd5" providerId="ADAL" clId="{FB1547E0-E26D-E546-8F0E-360AEE22B493}" dt="2023-02-13T17:04:07.740" v="74"/>
          <ac:spMkLst>
            <pc:docMk/>
            <pc:sldMk cId="2191821114" sldId="581"/>
            <ac:spMk id="3" creationId="{85083E5B-0145-0B42-BF15-1D72DB6DFF85}"/>
          </ac:spMkLst>
        </pc:spChg>
      </pc:sldChg>
      <pc:sldChg chg="addSp delSp modSp">
        <pc:chgData name="QiuTian" userId="d059b521-ee81-481f-be34-ac8650352dd5" providerId="ADAL" clId="{FB1547E0-E26D-E546-8F0E-360AEE22B493}" dt="2023-02-13T17:04:25.442" v="77"/>
        <pc:sldMkLst>
          <pc:docMk/>
          <pc:sldMk cId="3527751165" sldId="582"/>
        </pc:sldMkLst>
        <pc:spChg chg="add mod">
          <ac:chgData name="QiuTian" userId="d059b521-ee81-481f-be34-ac8650352dd5" providerId="ADAL" clId="{FB1547E0-E26D-E546-8F0E-360AEE22B493}" dt="2023-02-13T17:04:25.442" v="77"/>
          <ac:spMkLst>
            <pc:docMk/>
            <pc:sldMk cId="3527751165" sldId="582"/>
            <ac:spMk id="3" creationId="{219113E3-0518-7BA6-9656-F90545C935E8}"/>
          </ac:spMkLst>
        </pc:spChg>
        <pc:spChg chg="del">
          <ac:chgData name="QiuTian" userId="d059b521-ee81-481f-be34-ac8650352dd5" providerId="ADAL" clId="{FB1547E0-E26D-E546-8F0E-360AEE22B493}" dt="2023-02-13T17:04:07.740" v="74"/>
          <ac:spMkLst>
            <pc:docMk/>
            <pc:sldMk cId="3527751165" sldId="582"/>
            <ac:spMk id="6" creationId="{B9DCC924-35FA-9C4C-B91C-4271340DDB8E}"/>
          </ac:spMkLst>
        </pc:spChg>
      </pc:sldChg>
      <pc:sldChg chg="addSp delSp modSp">
        <pc:chgData name="QiuTian" userId="d059b521-ee81-481f-be34-ac8650352dd5" providerId="ADAL" clId="{FB1547E0-E26D-E546-8F0E-360AEE22B493}" dt="2023-02-13T17:04:25.442" v="77"/>
        <pc:sldMkLst>
          <pc:docMk/>
          <pc:sldMk cId="1524930752" sldId="583"/>
        </pc:sldMkLst>
        <pc:spChg chg="add mod">
          <ac:chgData name="QiuTian" userId="d059b521-ee81-481f-be34-ac8650352dd5" providerId="ADAL" clId="{FB1547E0-E26D-E546-8F0E-360AEE22B493}" dt="2023-02-13T17:04:25.442" v="77"/>
          <ac:spMkLst>
            <pc:docMk/>
            <pc:sldMk cId="1524930752" sldId="583"/>
            <ac:spMk id="2" creationId="{3972270F-D47C-2BCE-7827-36EA96B168DC}"/>
          </ac:spMkLst>
        </pc:spChg>
        <pc:spChg chg="del">
          <ac:chgData name="QiuTian" userId="d059b521-ee81-481f-be34-ac8650352dd5" providerId="ADAL" clId="{FB1547E0-E26D-E546-8F0E-360AEE22B493}" dt="2023-02-13T17:04:07.740" v="74"/>
          <ac:spMkLst>
            <pc:docMk/>
            <pc:sldMk cId="1524930752" sldId="583"/>
            <ac:spMk id="3" creationId="{1D25A035-2498-4D4C-B841-B77D0CDB768E}"/>
          </ac:spMkLst>
        </pc:spChg>
      </pc:sldChg>
      <pc:sldChg chg="addSp delSp modSp">
        <pc:chgData name="QiuTian" userId="d059b521-ee81-481f-be34-ac8650352dd5" providerId="ADAL" clId="{FB1547E0-E26D-E546-8F0E-360AEE22B493}" dt="2023-02-13T17:04:25.442" v="77"/>
        <pc:sldMkLst>
          <pc:docMk/>
          <pc:sldMk cId="1169199049" sldId="584"/>
        </pc:sldMkLst>
        <pc:spChg chg="add mod">
          <ac:chgData name="QiuTian" userId="d059b521-ee81-481f-be34-ac8650352dd5" providerId="ADAL" clId="{FB1547E0-E26D-E546-8F0E-360AEE22B493}" dt="2023-02-13T17:04:25.442" v="77"/>
          <ac:spMkLst>
            <pc:docMk/>
            <pc:sldMk cId="1169199049" sldId="584"/>
            <ac:spMk id="2" creationId="{C9852D3B-F8FE-5235-9DA2-81F034B512BB}"/>
          </ac:spMkLst>
        </pc:spChg>
        <pc:spChg chg="del">
          <ac:chgData name="QiuTian" userId="d059b521-ee81-481f-be34-ac8650352dd5" providerId="ADAL" clId="{FB1547E0-E26D-E546-8F0E-360AEE22B493}" dt="2023-02-13T17:04:07.740" v="74"/>
          <ac:spMkLst>
            <pc:docMk/>
            <pc:sldMk cId="1169199049" sldId="584"/>
            <ac:spMk id="3" creationId="{4165D1DA-6680-6C49-BA14-CD0CECF92DE8}"/>
          </ac:spMkLst>
        </pc:spChg>
      </pc:sldChg>
      <pc:sldChg chg="addSp delSp modSp">
        <pc:chgData name="QiuTian" userId="d059b521-ee81-481f-be34-ac8650352dd5" providerId="ADAL" clId="{FB1547E0-E26D-E546-8F0E-360AEE22B493}" dt="2023-02-13T17:04:25.442" v="77"/>
        <pc:sldMkLst>
          <pc:docMk/>
          <pc:sldMk cId="2095787926" sldId="586"/>
        </pc:sldMkLst>
        <pc:spChg chg="add mod">
          <ac:chgData name="QiuTian" userId="d059b521-ee81-481f-be34-ac8650352dd5" providerId="ADAL" clId="{FB1547E0-E26D-E546-8F0E-360AEE22B493}" dt="2023-02-13T17:04:25.442" v="77"/>
          <ac:spMkLst>
            <pc:docMk/>
            <pc:sldMk cId="2095787926" sldId="586"/>
            <ac:spMk id="3" creationId="{DD3DB4A8-9CE5-92FD-9B01-DC5FBA595CCD}"/>
          </ac:spMkLst>
        </pc:spChg>
        <pc:spChg chg="del">
          <ac:chgData name="QiuTian" userId="d059b521-ee81-481f-be34-ac8650352dd5" providerId="ADAL" clId="{FB1547E0-E26D-E546-8F0E-360AEE22B493}" dt="2023-02-13T17:04:07.740" v="74"/>
          <ac:spMkLst>
            <pc:docMk/>
            <pc:sldMk cId="2095787926" sldId="586"/>
            <ac:spMk id="7" creationId="{79E5859F-C07E-0D40-9D3F-7A17E54BAE05}"/>
          </ac:spMkLst>
        </pc:spChg>
      </pc:sldChg>
      <pc:sldChg chg="addSp delSp modSp">
        <pc:chgData name="QiuTian" userId="d059b521-ee81-481f-be34-ac8650352dd5" providerId="ADAL" clId="{FB1547E0-E26D-E546-8F0E-360AEE22B493}" dt="2023-02-13T17:04:25.442" v="77"/>
        <pc:sldMkLst>
          <pc:docMk/>
          <pc:sldMk cId="1697714818" sldId="589"/>
        </pc:sldMkLst>
        <pc:spChg chg="add mod">
          <ac:chgData name="QiuTian" userId="d059b521-ee81-481f-be34-ac8650352dd5" providerId="ADAL" clId="{FB1547E0-E26D-E546-8F0E-360AEE22B493}" dt="2023-02-13T17:04:25.442" v="77"/>
          <ac:spMkLst>
            <pc:docMk/>
            <pc:sldMk cId="1697714818" sldId="589"/>
            <ac:spMk id="2" creationId="{28DB794D-1E8E-2807-F1F2-312117DEAF6D}"/>
          </ac:spMkLst>
        </pc:spChg>
        <pc:spChg chg="del">
          <ac:chgData name="QiuTian" userId="d059b521-ee81-481f-be34-ac8650352dd5" providerId="ADAL" clId="{FB1547E0-E26D-E546-8F0E-360AEE22B493}" dt="2023-02-13T17:04:07.740" v="74"/>
          <ac:spMkLst>
            <pc:docMk/>
            <pc:sldMk cId="1697714818" sldId="589"/>
            <ac:spMk id="3" creationId="{F09745A5-1C2C-3E44-9EC7-E1A67303D9A9}"/>
          </ac:spMkLst>
        </pc:spChg>
      </pc:sldChg>
      <pc:sldChg chg="addSp delSp modSp">
        <pc:chgData name="QiuTian" userId="d059b521-ee81-481f-be34-ac8650352dd5" providerId="ADAL" clId="{FB1547E0-E26D-E546-8F0E-360AEE22B493}" dt="2023-02-13T17:04:25.442" v="77"/>
        <pc:sldMkLst>
          <pc:docMk/>
          <pc:sldMk cId="1491359038" sldId="590"/>
        </pc:sldMkLst>
        <pc:spChg chg="add mod">
          <ac:chgData name="QiuTian" userId="d059b521-ee81-481f-be34-ac8650352dd5" providerId="ADAL" clId="{FB1547E0-E26D-E546-8F0E-360AEE22B493}" dt="2023-02-13T17:04:25.442" v="77"/>
          <ac:spMkLst>
            <pc:docMk/>
            <pc:sldMk cId="1491359038" sldId="590"/>
            <ac:spMk id="2" creationId="{D4F33F47-6EB8-352E-A9DA-AB50005738BD}"/>
          </ac:spMkLst>
        </pc:spChg>
        <pc:spChg chg="del">
          <ac:chgData name="QiuTian" userId="d059b521-ee81-481f-be34-ac8650352dd5" providerId="ADAL" clId="{FB1547E0-E26D-E546-8F0E-360AEE22B493}" dt="2023-02-13T17:04:07.740" v="74"/>
          <ac:spMkLst>
            <pc:docMk/>
            <pc:sldMk cId="1491359038" sldId="590"/>
            <ac:spMk id="3" creationId="{DC26B3B1-B9B6-5143-818D-5FA13FB61B06}"/>
          </ac:spMkLst>
        </pc:spChg>
      </pc:sldChg>
      <pc:sldChg chg="addSp delSp modSp">
        <pc:chgData name="QiuTian" userId="d059b521-ee81-481f-be34-ac8650352dd5" providerId="ADAL" clId="{FB1547E0-E26D-E546-8F0E-360AEE22B493}" dt="2023-02-13T17:04:25.442" v="77"/>
        <pc:sldMkLst>
          <pc:docMk/>
          <pc:sldMk cId="2179120631" sldId="591"/>
        </pc:sldMkLst>
        <pc:spChg chg="add mod">
          <ac:chgData name="QiuTian" userId="d059b521-ee81-481f-be34-ac8650352dd5" providerId="ADAL" clId="{FB1547E0-E26D-E546-8F0E-360AEE22B493}" dt="2023-02-13T17:04:25.442" v="77"/>
          <ac:spMkLst>
            <pc:docMk/>
            <pc:sldMk cId="2179120631" sldId="591"/>
            <ac:spMk id="2" creationId="{52DDBFAF-DED5-3FB5-93C9-03C3C7853F99}"/>
          </ac:spMkLst>
        </pc:spChg>
        <pc:spChg chg="del">
          <ac:chgData name="QiuTian" userId="d059b521-ee81-481f-be34-ac8650352dd5" providerId="ADAL" clId="{FB1547E0-E26D-E546-8F0E-360AEE22B493}" dt="2023-02-13T17:04:07.740" v="74"/>
          <ac:spMkLst>
            <pc:docMk/>
            <pc:sldMk cId="2179120631" sldId="591"/>
            <ac:spMk id="3" creationId="{31E3849B-59CD-4E4A-86A2-09981FC0E2C8}"/>
          </ac:spMkLst>
        </pc:spChg>
      </pc:sldChg>
      <pc:sldChg chg="addSp delSp modSp">
        <pc:chgData name="QiuTian" userId="d059b521-ee81-481f-be34-ac8650352dd5" providerId="ADAL" clId="{FB1547E0-E26D-E546-8F0E-360AEE22B493}" dt="2023-02-13T17:04:25.442" v="77"/>
        <pc:sldMkLst>
          <pc:docMk/>
          <pc:sldMk cId="4143815413" sldId="592"/>
        </pc:sldMkLst>
        <pc:spChg chg="add mod">
          <ac:chgData name="QiuTian" userId="d059b521-ee81-481f-be34-ac8650352dd5" providerId="ADAL" clId="{FB1547E0-E26D-E546-8F0E-360AEE22B493}" dt="2023-02-13T17:04:25.442" v="77"/>
          <ac:spMkLst>
            <pc:docMk/>
            <pc:sldMk cId="4143815413" sldId="592"/>
            <ac:spMk id="2" creationId="{EFDFDCAA-6E12-A870-15C0-568000748F34}"/>
          </ac:spMkLst>
        </pc:spChg>
        <pc:spChg chg="del">
          <ac:chgData name="QiuTian" userId="d059b521-ee81-481f-be34-ac8650352dd5" providerId="ADAL" clId="{FB1547E0-E26D-E546-8F0E-360AEE22B493}" dt="2023-02-13T17:04:07.740" v="74"/>
          <ac:spMkLst>
            <pc:docMk/>
            <pc:sldMk cId="4143815413" sldId="592"/>
            <ac:spMk id="3" creationId="{A60BA0E0-EFA2-2B4B-8D16-CDAC54728252}"/>
          </ac:spMkLst>
        </pc:spChg>
      </pc:sldChg>
      <pc:sldChg chg="addSp delSp modSp">
        <pc:chgData name="QiuTian" userId="d059b521-ee81-481f-be34-ac8650352dd5" providerId="ADAL" clId="{FB1547E0-E26D-E546-8F0E-360AEE22B493}" dt="2023-02-13T17:04:25.442" v="77"/>
        <pc:sldMkLst>
          <pc:docMk/>
          <pc:sldMk cId="4233362869" sldId="593"/>
        </pc:sldMkLst>
        <pc:spChg chg="add mod">
          <ac:chgData name="QiuTian" userId="d059b521-ee81-481f-be34-ac8650352dd5" providerId="ADAL" clId="{FB1547E0-E26D-E546-8F0E-360AEE22B493}" dt="2023-02-13T17:04:25.442" v="77"/>
          <ac:spMkLst>
            <pc:docMk/>
            <pc:sldMk cId="4233362869" sldId="593"/>
            <ac:spMk id="2" creationId="{E552BBE4-8D22-860E-5638-E3DC8E7F2EF7}"/>
          </ac:spMkLst>
        </pc:spChg>
        <pc:spChg chg="del">
          <ac:chgData name="QiuTian" userId="d059b521-ee81-481f-be34-ac8650352dd5" providerId="ADAL" clId="{FB1547E0-E26D-E546-8F0E-360AEE22B493}" dt="2023-02-13T17:04:07.740" v="74"/>
          <ac:spMkLst>
            <pc:docMk/>
            <pc:sldMk cId="4233362869" sldId="593"/>
            <ac:spMk id="3" creationId="{B8A11EDA-866F-D14F-A725-FC42843D756D}"/>
          </ac:spMkLst>
        </pc:spChg>
      </pc:sldChg>
      <pc:sldChg chg="addSp delSp modSp">
        <pc:chgData name="QiuTian" userId="d059b521-ee81-481f-be34-ac8650352dd5" providerId="ADAL" clId="{FB1547E0-E26D-E546-8F0E-360AEE22B493}" dt="2023-02-13T17:04:25.442" v="77"/>
        <pc:sldMkLst>
          <pc:docMk/>
          <pc:sldMk cId="2206553175" sldId="595"/>
        </pc:sldMkLst>
        <pc:spChg chg="add mod">
          <ac:chgData name="QiuTian" userId="d059b521-ee81-481f-be34-ac8650352dd5" providerId="ADAL" clId="{FB1547E0-E26D-E546-8F0E-360AEE22B493}" dt="2023-02-13T17:04:25.442" v="77"/>
          <ac:spMkLst>
            <pc:docMk/>
            <pc:sldMk cId="2206553175" sldId="595"/>
            <ac:spMk id="3" creationId="{70E8F8D0-813B-61E3-AE11-72E5C742C750}"/>
          </ac:spMkLst>
        </pc:spChg>
        <pc:spChg chg="del">
          <ac:chgData name="QiuTian" userId="d059b521-ee81-481f-be34-ac8650352dd5" providerId="ADAL" clId="{FB1547E0-E26D-E546-8F0E-360AEE22B493}" dt="2023-02-13T17:04:07.740" v="74"/>
          <ac:spMkLst>
            <pc:docMk/>
            <pc:sldMk cId="2206553175" sldId="595"/>
            <ac:spMk id="7" creationId="{3B1AF1BF-357A-B044-8940-43AD78F3C6C0}"/>
          </ac:spMkLst>
        </pc:spChg>
      </pc:sldChg>
      <pc:sldChg chg="addSp delSp modSp">
        <pc:chgData name="QiuTian" userId="d059b521-ee81-481f-be34-ac8650352dd5" providerId="ADAL" clId="{FB1547E0-E26D-E546-8F0E-360AEE22B493}" dt="2023-02-13T17:04:25.442" v="77"/>
        <pc:sldMkLst>
          <pc:docMk/>
          <pc:sldMk cId="997310373" sldId="596"/>
        </pc:sldMkLst>
        <pc:spChg chg="add mod">
          <ac:chgData name="QiuTian" userId="d059b521-ee81-481f-be34-ac8650352dd5" providerId="ADAL" clId="{FB1547E0-E26D-E546-8F0E-360AEE22B493}" dt="2023-02-13T17:04:25.442" v="77"/>
          <ac:spMkLst>
            <pc:docMk/>
            <pc:sldMk cId="997310373" sldId="596"/>
            <ac:spMk id="2" creationId="{640288DD-71B2-15C9-DB6F-E7BF5E2C967C}"/>
          </ac:spMkLst>
        </pc:spChg>
        <pc:spChg chg="del">
          <ac:chgData name="QiuTian" userId="d059b521-ee81-481f-be34-ac8650352dd5" providerId="ADAL" clId="{FB1547E0-E26D-E546-8F0E-360AEE22B493}" dt="2023-02-13T17:04:07.740" v="74"/>
          <ac:spMkLst>
            <pc:docMk/>
            <pc:sldMk cId="997310373" sldId="596"/>
            <ac:spMk id="3" creationId="{EB94E9B0-4BDF-1F4B-AE68-CA231C896D92}"/>
          </ac:spMkLst>
        </pc:spChg>
      </pc:sldChg>
      <pc:sldChg chg="addSp delSp modSp">
        <pc:chgData name="QiuTian" userId="d059b521-ee81-481f-be34-ac8650352dd5" providerId="ADAL" clId="{FB1547E0-E26D-E546-8F0E-360AEE22B493}" dt="2023-02-13T17:04:25.442" v="77"/>
        <pc:sldMkLst>
          <pc:docMk/>
          <pc:sldMk cId="3245411516" sldId="597"/>
        </pc:sldMkLst>
        <pc:spChg chg="add mod">
          <ac:chgData name="QiuTian" userId="d059b521-ee81-481f-be34-ac8650352dd5" providerId="ADAL" clId="{FB1547E0-E26D-E546-8F0E-360AEE22B493}" dt="2023-02-13T17:04:25.442" v="77"/>
          <ac:spMkLst>
            <pc:docMk/>
            <pc:sldMk cId="3245411516" sldId="597"/>
            <ac:spMk id="2" creationId="{40BB8636-687A-1AC0-E929-4459DD312892}"/>
          </ac:spMkLst>
        </pc:spChg>
        <pc:spChg chg="del">
          <ac:chgData name="QiuTian" userId="d059b521-ee81-481f-be34-ac8650352dd5" providerId="ADAL" clId="{FB1547E0-E26D-E546-8F0E-360AEE22B493}" dt="2023-02-13T17:04:07.740" v="74"/>
          <ac:spMkLst>
            <pc:docMk/>
            <pc:sldMk cId="3245411516" sldId="597"/>
            <ac:spMk id="3" creationId="{1B4B87C5-0D5F-1840-80B1-6FF74138666C}"/>
          </ac:spMkLst>
        </pc:spChg>
      </pc:sldChg>
      <pc:sldChg chg="addSp delSp modSp">
        <pc:chgData name="QiuTian" userId="d059b521-ee81-481f-be34-ac8650352dd5" providerId="ADAL" clId="{FB1547E0-E26D-E546-8F0E-360AEE22B493}" dt="2023-02-13T17:04:25.442" v="77"/>
        <pc:sldMkLst>
          <pc:docMk/>
          <pc:sldMk cId="1408177871" sldId="598"/>
        </pc:sldMkLst>
        <pc:spChg chg="add mod">
          <ac:chgData name="QiuTian" userId="d059b521-ee81-481f-be34-ac8650352dd5" providerId="ADAL" clId="{FB1547E0-E26D-E546-8F0E-360AEE22B493}" dt="2023-02-13T17:04:25.442" v="77"/>
          <ac:spMkLst>
            <pc:docMk/>
            <pc:sldMk cId="1408177871" sldId="598"/>
            <ac:spMk id="2" creationId="{F252D5AB-EB25-2E7F-E12E-E375CC4AFB6C}"/>
          </ac:spMkLst>
        </pc:spChg>
        <pc:spChg chg="del">
          <ac:chgData name="QiuTian" userId="d059b521-ee81-481f-be34-ac8650352dd5" providerId="ADAL" clId="{FB1547E0-E26D-E546-8F0E-360AEE22B493}" dt="2023-02-13T17:04:07.740" v="74"/>
          <ac:spMkLst>
            <pc:docMk/>
            <pc:sldMk cId="1408177871" sldId="598"/>
            <ac:spMk id="3" creationId="{378C38D1-42F2-6147-BA58-B3C76EF81A17}"/>
          </ac:spMkLst>
        </pc:spChg>
      </pc:sldChg>
      <pc:sldChg chg="addSp delSp modSp">
        <pc:chgData name="QiuTian" userId="d059b521-ee81-481f-be34-ac8650352dd5" providerId="ADAL" clId="{FB1547E0-E26D-E546-8F0E-360AEE22B493}" dt="2023-02-13T17:04:25.442" v="77"/>
        <pc:sldMkLst>
          <pc:docMk/>
          <pc:sldMk cId="3776607334" sldId="599"/>
        </pc:sldMkLst>
        <pc:spChg chg="add mod">
          <ac:chgData name="QiuTian" userId="d059b521-ee81-481f-be34-ac8650352dd5" providerId="ADAL" clId="{FB1547E0-E26D-E546-8F0E-360AEE22B493}" dt="2023-02-13T17:04:25.442" v="77"/>
          <ac:spMkLst>
            <pc:docMk/>
            <pc:sldMk cId="3776607334" sldId="599"/>
            <ac:spMk id="2" creationId="{4A49D41E-692A-C9DD-0E70-325A65F70DDB}"/>
          </ac:spMkLst>
        </pc:spChg>
        <pc:spChg chg="del">
          <ac:chgData name="QiuTian" userId="d059b521-ee81-481f-be34-ac8650352dd5" providerId="ADAL" clId="{FB1547E0-E26D-E546-8F0E-360AEE22B493}" dt="2023-02-13T17:04:07.740" v="74"/>
          <ac:spMkLst>
            <pc:docMk/>
            <pc:sldMk cId="3776607334" sldId="599"/>
            <ac:spMk id="3" creationId="{322EFC72-BADC-2840-9C28-28A0EB8D1B91}"/>
          </ac:spMkLst>
        </pc:spChg>
      </pc:sldChg>
      <pc:sldChg chg="addSp delSp modSp">
        <pc:chgData name="QiuTian" userId="d059b521-ee81-481f-be34-ac8650352dd5" providerId="ADAL" clId="{FB1547E0-E26D-E546-8F0E-360AEE22B493}" dt="2023-02-13T17:04:25.442" v="77"/>
        <pc:sldMkLst>
          <pc:docMk/>
          <pc:sldMk cId="2383690906" sldId="600"/>
        </pc:sldMkLst>
        <pc:spChg chg="add mod">
          <ac:chgData name="QiuTian" userId="d059b521-ee81-481f-be34-ac8650352dd5" providerId="ADAL" clId="{FB1547E0-E26D-E546-8F0E-360AEE22B493}" dt="2023-02-13T17:04:25.442" v="77"/>
          <ac:spMkLst>
            <pc:docMk/>
            <pc:sldMk cId="2383690906" sldId="600"/>
            <ac:spMk id="2" creationId="{1D86E3C7-87BB-5C21-376A-513D05BA7292}"/>
          </ac:spMkLst>
        </pc:spChg>
        <pc:spChg chg="del">
          <ac:chgData name="QiuTian" userId="d059b521-ee81-481f-be34-ac8650352dd5" providerId="ADAL" clId="{FB1547E0-E26D-E546-8F0E-360AEE22B493}" dt="2023-02-13T17:04:07.740" v="74"/>
          <ac:spMkLst>
            <pc:docMk/>
            <pc:sldMk cId="2383690906" sldId="600"/>
            <ac:spMk id="3" creationId="{83B3DC15-C265-9E48-BD8C-58E4C70A5E7C}"/>
          </ac:spMkLst>
        </pc:spChg>
      </pc:sldChg>
      <pc:sldChg chg="addSp delSp modSp">
        <pc:chgData name="QiuTian" userId="d059b521-ee81-481f-be34-ac8650352dd5" providerId="ADAL" clId="{FB1547E0-E26D-E546-8F0E-360AEE22B493}" dt="2023-02-13T17:04:25.442" v="77"/>
        <pc:sldMkLst>
          <pc:docMk/>
          <pc:sldMk cId="3899960637" sldId="601"/>
        </pc:sldMkLst>
        <pc:spChg chg="add mod">
          <ac:chgData name="QiuTian" userId="d059b521-ee81-481f-be34-ac8650352dd5" providerId="ADAL" clId="{FB1547E0-E26D-E546-8F0E-360AEE22B493}" dt="2023-02-13T17:04:25.442" v="77"/>
          <ac:spMkLst>
            <pc:docMk/>
            <pc:sldMk cId="3899960637" sldId="601"/>
            <ac:spMk id="2" creationId="{7B57A4A8-3361-3480-AB6A-F7EE5041D713}"/>
          </ac:spMkLst>
        </pc:spChg>
        <pc:spChg chg="del">
          <ac:chgData name="QiuTian" userId="d059b521-ee81-481f-be34-ac8650352dd5" providerId="ADAL" clId="{FB1547E0-E26D-E546-8F0E-360AEE22B493}" dt="2023-02-13T17:04:07.740" v="74"/>
          <ac:spMkLst>
            <pc:docMk/>
            <pc:sldMk cId="3899960637" sldId="601"/>
            <ac:spMk id="3" creationId="{22717070-150A-BD49-A248-D00A9C666DB0}"/>
          </ac:spMkLst>
        </pc:spChg>
      </pc:sldChg>
      <pc:sldChg chg="addSp delSp modSp">
        <pc:chgData name="QiuTian" userId="d059b521-ee81-481f-be34-ac8650352dd5" providerId="ADAL" clId="{FB1547E0-E26D-E546-8F0E-360AEE22B493}" dt="2023-02-13T17:04:25.442" v="77"/>
        <pc:sldMkLst>
          <pc:docMk/>
          <pc:sldMk cId="3004422418" sldId="602"/>
        </pc:sldMkLst>
        <pc:spChg chg="add mod">
          <ac:chgData name="QiuTian" userId="d059b521-ee81-481f-be34-ac8650352dd5" providerId="ADAL" clId="{FB1547E0-E26D-E546-8F0E-360AEE22B493}" dt="2023-02-13T17:04:25.442" v="77"/>
          <ac:spMkLst>
            <pc:docMk/>
            <pc:sldMk cId="3004422418" sldId="602"/>
            <ac:spMk id="2" creationId="{E04F1CD7-E393-AAE9-DD6F-EE15F866F470}"/>
          </ac:spMkLst>
        </pc:spChg>
        <pc:spChg chg="del">
          <ac:chgData name="QiuTian" userId="d059b521-ee81-481f-be34-ac8650352dd5" providerId="ADAL" clId="{FB1547E0-E26D-E546-8F0E-360AEE22B493}" dt="2023-02-13T17:04:07.740" v="74"/>
          <ac:spMkLst>
            <pc:docMk/>
            <pc:sldMk cId="3004422418" sldId="602"/>
            <ac:spMk id="3" creationId="{420FD35B-B6A0-3A4C-827D-AEAF19CF49F1}"/>
          </ac:spMkLst>
        </pc:spChg>
      </pc:sldChg>
      <pc:sldChg chg="addSp delSp modSp">
        <pc:chgData name="QiuTian" userId="d059b521-ee81-481f-be34-ac8650352dd5" providerId="ADAL" clId="{FB1547E0-E26D-E546-8F0E-360AEE22B493}" dt="2023-02-13T17:04:25.442" v="77"/>
        <pc:sldMkLst>
          <pc:docMk/>
          <pc:sldMk cId="770693900" sldId="603"/>
        </pc:sldMkLst>
        <pc:spChg chg="add mod">
          <ac:chgData name="QiuTian" userId="d059b521-ee81-481f-be34-ac8650352dd5" providerId="ADAL" clId="{FB1547E0-E26D-E546-8F0E-360AEE22B493}" dt="2023-02-13T17:04:25.442" v="77"/>
          <ac:spMkLst>
            <pc:docMk/>
            <pc:sldMk cId="770693900" sldId="603"/>
            <ac:spMk id="2" creationId="{B8A531CB-BC55-FE93-2AEC-9EAA5EB0A3DD}"/>
          </ac:spMkLst>
        </pc:spChg>
        <pc:spChg chg="del">
          <ac:chgData name="QiuTian" userId="d059b521-ee81-481f-be34-ac8650352dd5" providerId="ADAL" clId="{FB1547E0-E26D-E546-8F0E-360AEE22B493}" dt="2023-02-13T17:04:07.740" v="74"/>
          <ac:spMkLst>
            <pc:docMk/>
            <pc:sldMk cId="770693900" sldId="603"/>
            <ac:spMk id="3" creationId="{958421FC-6161-E449-AE88-384013237F12}"/>
          </ac:spMkLst>
        </pc:spChg>
      </pc:sldChg>
      <pc:sldChg chg="addSp delSp modSp">
        <pc:chgData name="QiuTian" userId="d059b521-ee81-481f-be34-ac8650352dd5" providerId="ADAL" clId="{FB1547E0-E26D-E546-8F0E-360AEE22B493}" dt="2023-02-13T17:04:25.442" v="77"/>
        <pc:sldMkLst>
          <pc:docMk/>
          <pc:sldMk cId="736735741" sldId="604"/>
        </pc:sldMkLst>
        <pc:spChg chg="add mod">
          <ac:chgData name="QiuTian" userId="d059b521-ee81-481f-be34-ac8650352dd5" providerId="ADAL" clId="{FB1547E0-E26D-E546-8F0E-360AEE22B493}" dt="2023-02-13T17:04:25.442" v="77"/>
          <ac:spMkLst>
            <pc:docMk/>
            <pc:sldMk cId="736735741" sldId="604"/>
            <ac:spMk id="2" creationId="{EC2E290B-4DF3-361F-4AED-357EB6173E4A}"/>
          </ac:spMkLst>
        </pc:spChg>
        <pc:spChg chg="del">
          <ac:chgData name="QiuTian" userId="d059b521-ee81-481f-be34-ac8650352dd5" providerId="ADAL" clId="{FB1547E0-E26D-E546-8F0E-360AEE22B493}" dt="2023-02-13T17:04:07.740" v="74"/>
          <ac:spMkLst>
            <pc:docMk/>
            <pc:sldMk cId="736735741" sldId="604"/>
            <ac:spMk id="3" creationId="{965F3EBB-5607-5A4F-B27F-853A4CB8F31E}"/>
          </ac:spMkLst>
        </pc:spChg>
      </pc:sldChg>
      <pc:sldChg chg="addSp delSp modSp">
        <pc:chgData name="QiuTian" userId="d059b521-ee81-481f-be34-ac8650352dd5" providerId="ADAL" clId="{FB1547E0-E26D-E546-8F0E-360AEE22B493}" dt="2023-02-13T17:04:25.442" v="77"/>
        <pc:sldMkLst>
          <pc:docMk/>
          <pc:sldMk cId="1054035580" sldId="605"/>
        </pc:sldMkLst>
        <pc:spChg chg="add mod">
          <ac:chgData name="QiuTian" userId="d059b521-ee81-481f-be34-ac8650352dd5" providerId="ADAL" clId="{FB1547E0-E26D-E546-8F0E-360AEE22B493}" dt="2023-02-13T17:04:25.442" v="77"/>
          <ac:spMkLst>
            <pc:docMk/>
            <pc:sldMk cId="1054035580" sldId="605"/>
            <ac:spMk id="2" creationId="{8981C5AD-191A-E384-CA31-9415A12B3353}"/>
          </ac:spMkLst>
        </pc:spChg>
        <pc:spChg chg="del">
          <ac:chgData name="QiuTian" userId="d059b521-ee81-481f-be34-ac8650352dd5" providerId="ADAL" clId="{FB1547E0-E26D-E546-8F0E-360AEE22B493}" dt="2023-02-13T17:04:07.740" v="74"/>
          <ac:spMkLst>
            <pc:docMk/>
            <pc:sldMk cId="1054035580" sldId="605"/>
            <ac:spMk id="3" creationId="{84AF0DDD-54DA-E646-A515-45691688A764}"/>
          </ac:spMkLst>
        </pc:spChg>
      </pc:sldChg>
      <pc:sldChg chg="addSp delSp modSp">
        <pc:chgData name="QiuTian" userId="d059b521-ee81-481f-be34-ac8650352dd5" providerId="ADAL" clId="{FB1547E0-E26D-E546-8F0E-360AEE22B493}" dt="2023-02-13T17:04:25.442" v="77"/>
        <pc:sldMkLst>
          <pc:docMk/>
          <pc:sldMk cId="4155922946" sldId="606"/>
        </pc:sldMkLst>
        <pc:spChg chg="add mod">
          <ac:chgData name="QiuTian" userId="d059b521-ee81-481f-be34-ac8650352dd5" providerId="ADAL" clId="{FB1547E0-E26D-E546-8F0E-360AEE22B493}" dt="2023-02-13T17:04:25.442" v="77"/>
          <ac:spMkLst>
            <pc:docMk/>
            <pc:sldMk cId="4155922946" sldId="606"/>
            <ac:spMk id="3" creationId="{2E61906A-C1E2-935A-A7D4-D49F40A7C213}"/>
          </ac:spMkLst>
        </pc:spChg>
        <pc:spChg chg="del">
          <ac:chgData name="QiuTian" userId="d059b521-ee81-481f-be34-ac8650352dd5" providerId="ADAL" clId="{FB1547E0-E26D-E546-8F0E-360AEE22B493}" dt="2023-02-13T17:04:07.740" v="74"/>
          <ac:spMkLst>
            <pc:docMk/>
            <pc:sldMk cId="4155922946" sldId="606"/>
            <ac:spMk id="6" creationId="{EC377278-2C5B-C24C-A84F-0BE600DCA2C7}"/>
          </ac:spMkLst>
        </pc:spChg>
      </pc:sldChg>
      <pc:sldChg chg="addSp delSp modSp">
        <pc:chgData name="QiuTian" userId="d059b521-ee81-481f-be34-ac8650352dd5" providerId="ADAL" clId="{FB1547E0-E26D-E546-8F0E-360AEE22B493}" dt="2023-02-13T17:04:25.442" v="77"/>
        <pc:sldMkLst>
          <pc:docMk/>
          <pc:sldMk cId="2707132125" sldId="607"/>
        </pc:sldMkLst>
        <pc:spChg chg="add mod">
          <ac:chgData name="QiuTian" userId="d059b521-ee81-481f-be34-ac8650352dd5" providerId="ADAL" clId="{FB1547E0-E26D-E546-8F0E-360AEE22B493}" dt="2023-02-13T17:04:25.442" v="77"/>
          <ac:spMkLst>
            <pc:docMk/>
            <pc:sldMk cId="2707132125" sldId="607"/>
            <ac:spMk id="2" creationId="{C041E505-3EEB-EC96-8B50-4A8B7495193B}"/>
          </ac:spMkLst>
        </pc:spChg>
        <pc:spChg chg="del">
          <ac:chgData name="QiuTian" userId="d059b521-ee81-481f-be34-ac8650352dd5" providerId="ADAL" clId="{FB1547E0-E26D-E546-8F0E-360AEE22B493}" dt="2023-02-13T17:04:07.740" v="74"/>
          <ac:spMkLst>
            <pc:docMk/>
            <pc:sldMk cId="2707132125" sldId="607"/>
            <ac:spMk id="3" creationId="{8BA2C05B-2437-BF40-91D3-29BB4D5D5784}"/>
          </ac:spMkLst>
        </pc:spChg>
      </pc:sldChg>
      <pc:sldChg chg="addSp delSp modSp mod">
        <pc:chgData name="QiuTian" userId="d059b521-ee81-481f-be34-ac8650352dd5" providerId="ADAL" clId="{FB1547E0-E26D-E546-8F0E-360AEE22B493}" dt="2023-02-13T17:07:35.730" v="102" actId="20577"/>
        <pc:sldMkLst>
          <pc:docMk/>
          <pc:sldMk cId="393732159" sldId="608"/>
        </pc:sldMkLst>
        <pc:spChg chg="add mod">
          <ac:chgData name="QiuTian" userId="d059b521-ee81-481f-be34-ac8650352dd5" providerId="ADAL" clId="{FB1547E0-E26D-E546-8F0E-360AEE22B493}" dt="2023-02-13T17:04:25.442" v="77"/>
          <ac:spMkLst>
            <pc:docMk/>
            <pc:sldMk cId="393732159" sldId="608"/>
            <ac:spMk id="2" creationId="{D159139F-BEA5-73A3-5913-CAE202C6EA92}"/>
          </ac:spMkLst>
        </pc:spChg>
        <pc:spChg chg="del">
          <ac:chgData name="QiuTian" userId="d059b521-ee81-481f-be34-ac8650352dd5" providerId="ADAL" clId="{FB1547E0-E26D-E546-8F0E-360AEE22B493}" dt="2023-02-13T17:04:07.740" v="74"/>
          <ac:spMkLst>
            <pc:docMk/>
            <pc:sldMk cId="393732159" sldId="608"/>
            <ac:spMk id="3" creationId="{ECF97DE3-074A-694A-9DD7-12176AD88C15}"/>
          </ac:spMkLst>
        </pc:spChg>
        <pc:spChg chg="mod">
          <ac:chgData name="QiuTian" userId="d059b521-ee81-481f-be34-ac8650352dd5" providerId="ADAL" clId="{FB1547E0-E26D-E546-8F0E-360AEE22B493}" dt="2023-02-13T17:07:35.730" v="102" actId="20577"/>
          <ac:spMkLst>
            <pc:docMk/>
            <pc:sldMk cId="393732159" sldId="608"/>
            <ac:spMk id="319" creationId="{C94E1060-543F-8046-9EF7-6288E5400261}"/>
          </ac:spMkLst>
        </pc:spChg>
      </pc:sldChg>
      <pc:sldChg chg="addSp delSp modSp mod">
        <pc:chgData name="QiuTian" userId="d059b521-ee81-481f-be34-ac8650352dd5" providerId="ADAL" clId="{FB1547E0-E26D-E546-8F0E-360AEE22B493}" dt="2023-02-14T13:01:27.148" v="119" actId="1076"/>
        <pc:sldMkLst>
          <pc:docMk/>
          <pc:sldMk cId="4032474877" sldId="609"/>
        </pc:sldMkLst>
        <pc:spChg chg="add mod">
          <ac:chgData name="QiuTian" userId="d059b521-ee81-481f-be34-ac8650352dd5" providerId="ADAL" clId="{FB1547E0-E26D-E546-8F0E-360AEE22B493}" dt="2023-02-13T17:04:25.442" v="77"/>
          <ac:spMkLst>
            <pc:docMk/>
            <pc:sldMk cId="4032474877" sldId="609"/>
            <ac:spMk id="2" creationId="{5753C947-B25B-6177-3E0B-D3552F8440F6}"/>
          </ac:spMkLst>
        </pc:spChg>
        <pc:spChg chg="del">
          <ac:chgData name="QiuTian" userId="d059b521-ee81-481f-be34-ac8650352dd5" providerId="ADAL" clId="{FB1547E0-E26D-E546-8F0E-360AEE22B493}" dt="2023-02-13T17:04:07.740" v="74"/>
          <ac:spMkLst>
            <pc:docMk/>
            <pc:sldMk cId="4032474877" sldId="609"/>
            <ac:spMk id="3" creationId="{0D64E014-52FE-0F45-9998-742A0FFC0FD8}"/>
          </ac:spMkLst>
        </pc:spChg>
        <pc:spChg chg="add mod">
          <ac:chgData name="QiuTian" userId="d059b521-ee81-481f-be34-ac8650352dd5" providerId="ADAL" clId="{FB1547E0-E26D-E546-8F0E-360AEE22B493}" dt="2023-02-14T13:00:57.113" v="108" actId="1076"/>
          <ac:spMkLst>
            <pc:docMk/>
            <pc:sldMk cId="4032474877" sldId="609"/>
            <ac:spMk id="5" creationId="{5190EBFB-D6C9-F466-CF87-D22B055276EB}"/>
          </ac:spMkLst>
        </pc:spChg>
        <pc:spChg chg="mod">
          <ac:chgData name="QiuTian" userId="d059b521-ee81-481f-be34-ac8650352dd5" providerId="ADAL" clId="{FB1547E0-E26D-E546-8F0E-360AEE22B493}" dt="2023-02-14T13:01:20.167" v="117" actId="14100"/>
          <ac:spMkLst>
            <pc:docMk/>
            <pc:sldMk cId="4032474877" sldId="609"/>
            <ac:spMk id="9" creationId="{758D372F-EFA5-5A41-B7AA-801EC73DED5A}"/>
          </ac:spMkLst>
        </pc:spChg>
        <pc:picChg chg="add mod">
          <ac:chgData name="QiuTian" userId="d059b521-ee81-481f-be34-ac8650352dd5" providerId="ADAL" clId="{FB1547E0-E26D-E546-8F0E-360AEE22B493}" dt="2023-02-14T13:01:27.148" v="119" actId="1076"/>
          <ac:picMkLst>
            <pc:docMk/>
            <pc:sldMk cId="4032474877" sldId="609"/>
            <ac:picMk id="6" creationId="{D04652BA-9615-6F64-0EAE-B4630BD28151}"/>
          </ac:picMkLst>
        </pc:picChg>
      </pc:sldChg>
      <pc:sldChg chg="addSp delSp modSp">
        <pc:chgData name="QiuTian" userId="d059b521-ee81-481f-be34-ac8650352dd5" providerId="ADAL" clId="{FB1547E0-E26D-E546-8F0E-360AEE22B493}" dt="2023-02-13T17:04:25.442" v="77"/>
        <pc:sldMkLst>
          <pc:docMk/>
          <pc:sldMk cId="2108009583" sldId="618"/>
        </pc:sldMkLst>
        <pc:spChg chg="add mod">
          <ac:chgData name="QiuTian" userId="d059b521-ee81-481f-be34-ac8650352dd5" providerId="ADAL" clId="{FB1547E0-E26D-E546-8F0E-360AEE22B493}" dt="2023-02-13T17:04:25.442" v="77"/>
          <ac:spMkLst>
            <pc:docMk/>
            <pc:sldMk cId="2108009583" sldId="618"/>
            <ac:spMk id="3" creationId="{CF8FE968-C849-36CC-C6CD-BFE40BDA464D}"/>
          </ac:spMkLst>
        </pc:spChg>
        <pc:spChg chg="del">
          <ac:chgData name="QiuTian" userId="d059b521-ee81-481f-be34-ac8650352dd5" providerId="ADAL" clId="{FB1547E0-E26D-E546-8F0E-360AEE22B493}" dt="2023-02-13T17:04:07.740" v="74"/>
          <ac:spMkLst>
            <pc:docMk/>
            <pc:sldMk cId="2108009583" sldId="618"/>
            <ac:spMk id="5" creationId="{3932A5DD-8D71-A544-A49D-7EC4074EC564}"/>
          </ac:spMkLst>
        </pc:spChg>
      </pc:sldChg>
      <pc:sldChg chg="addSp delSp modSp">
        <pc:chgData name="QiuTian" userId="d059b521-ee81-481f-be34-ac8650352dd5" providerId="ADAL" clId="{FB1547E0-E26D-E546-8F0E-360AEE22B493}" dt="2023-02-13T17:04:25.442" v="77"/>
        <pc:sldMkLst>
          <pc:docMk/>
          <pc:sldMk cId="3072284076" sldId="619"/>
        </pc:sldMkLst>
        <pc:spChg chg="add mod">
          <ac:chgData name="QiuTian" userId="d059b521-ee81-481f-be34-ac8650352dd5" providerId="ADAL" clId="{FB1547E0-E26D-E546-8F0E-360AEE22B493}" dt="2023-02-13T17:04:25.442" v="77"/>
          <ac:spMkLst>
            <pc:docMk/>
            <pc:sldMk cId="3072284076" sldId="619"/>
            <ac:spMk id="2" creationId="{C96EE223-2E53-4E33-730F-8A3E5BCFA1A0}"/>
          </ac:spMkLst>
        </pc:spChg>
        <pc:spChg chg="del">
          <ac:chgData name="QiuTian" userId="d059b521-ee81-481f-be34-ac8650352dd5" providerId="ADAL" clId="{FB1547E0-E26D-E546-8F0E-360AEE22B493}" dt="2023-02-13T17:04:07.740" v="74"/>
          <ac:spMkLst>
            <pc:docMk/>
            <pc:sldMk cId="3072284076" sldId="619"/>
            <ac:spMk id="3" creationId="{4B44F2EA-CACA-6A40-AAC3-0A15233D9F5C}"/>
          </ac:spMkLst>
        </pc:spChg>
      </pc:sldChg>
      <pc:sldChg chg="addSp delSp modSp">
        <pc:chgData name="QiuTian" userId="d059b521-ee81-481f-be34-ac8650352dd5" providerId="ADAL" clId="{FB1547E0-E26D-E546-8F0E-360AEE22B493}" dt="2023-02-13T17:04:25.442" v="77"/>
        <pc:sldMkLst>
          <pc:docMk/>
          <pc:sldMk cId="3677105131" sldId="620"/>
        </pc:sldMkLst>
        <pc:spChg chg="add mod">
          <ac:chgData name="QiuTian" userId="d059b521-ee81-481f-be34-ac8650352dd5" providerId="ADAL" clId="{FB1547E0-E26D-E546-8F0E-360AEE22B493}" dt="2023-02-13T17:04:25.442" v="77"/>
          <ac:spMkLst>
            <pc:docMk/>
            <pc:sldMk cId="3677105131" sldId="620"/>
            <ac:spMk id="2" creationId="{94BBED10-6CCF-B208-AE18-7D15CA5600E3}"/>
          </ac:spMkLst>
        </pc:spChg>
        <pc:spChg chg="del">
          <ac:chgData name="QiuTian" userId="d059b521-ee81-481f-be34-ac8650352dd5" providerId="ADAL" clId="{FB1547E0-E26D-E546-8F0E-360AEE22B493}" dt="2023-02-13T17:04:07.740" v="74"/>
          <ac:spMkLst>
            <pc:docMk/>
            <pc:sldMk cId="3677105131" sldId="620"/>
            <ac:spMk id="3" creationId="{CB4995A0-31A3-0F4F-9689-4C22665F70D3}"/>
          </ac:spMkLst>
        </pc:spChg>
      </pc:sldChg>
      <pc:sldChg chg="addSp delSp modSp">
        <pc:chgData name="QiuTian" userId="d059b521-ee81-481f-be34-ac8650352dd5" providerId="ADAL" clId="{FB1547E0-E26D-E546-8F0E-360AEE22B493}" dt="2023-02-13T17:04:25.442" v="77"/>
        <pc:sldMkLst>
          <pc:docMk/>
          <pc:sldMk cId="1721728067" sldId="621"/>
        </pc:sldMkLst>
        <pc:spChg chg="add mod">
          <ac:chgData name="QiuTian" userId="d059b521-ee81-481f-be34-ac8650352dd5" providerId="ADAL" clId="{FB1547E0-E26D-E546-8F0E-360AEE22B493}" dt="2023-02-13T17:04:25.442" v="77"/>
          <ac:spMkLst>
            <pc:docMk/>
            <pc:sldMk cId="1721728067" sldId="621"/>
            <ac:spMk id="2" creationId="{4E802374-40C3-7217-5566-320A760888AC}"/>
          </ac:spMkLst>
        </pc:spChg>
        <pc:spChg chg="del">
          <ac:chgData name="QiuTian" userId="d059b521-ee81-481f-be34-ac8650352dd5" providerId="ADAL" clId="{FB1547E0-E26D-E546-8F0E-360AEE22B493}" dt="2023-02-13T17:04:07.740" v="74"/>
          <ac:spMkLst>
            <pc:docMk/>
            <pc:sldMk cId="1721728067" sldId="621"/>
            <ac:spMk id="3" creationId="{216A6B1A-07D5-2445-A7E1-8038DD330AEA}"/>
          </ac:spMkLst>
        </pc:spChg>
      </pc:sldChg>
      <pc:sldChg chg="addSp delSp modSp">
        <pc:chgData name="QiuTian" userId="d059b521-ee81-481f-be34-ac8650352dd5" providerId="ADAL" clId="{FB1547E0-E26D-E546-8F0E-360AEE22B493}" dt="2023-02-13T17:04:25.442" v="77"/>
        <pc:sldMkLst>
          <pc:docMk/>
          <pc:sldMk cId="1057067412" sldId="623"/>
        </pc:sldMkLst>
        <pc:spChg chg="add mod">
          <ac:chgData name="QiuTian" userId="d059b521-ee81-481f-be34-ac8650352dd5" providerId="ADAL" clId="{FB1547E0-E26D-E546-8F0E-360AEE22B493}" dt="2023-02-13T17:04:25.442" v="77"/>
          <ac:spMkLst>
            <pc:docMk/>
            <pc:sldMk cId="1057067412" sldId="623"/>
            <ac:spMk id="2" creationId="{DA05624E-B894-80CF-08D2-7691085610BF}"/>
          </ac:spMkLst>
        </pc:spChg>
        <pc:spChg chg="del">
          <ac:chgData name="QiuTian" userId="d059b521-ee81-481f-be34-ac8650352dd5" providerId="ADAL" clId="{FB1547E0-E26D-E546-8F0E-360AEE22B493}" dt="2023-02-13T17:04:07.740" v="74"/>
          <ac:spMkLst>
            <pc:docMk/>
            <pc:sldMk cId="1057067412" sldId="623"/>
            <ac:spMk id="3" creationId="{44DB80EC-99CA-D045-97DC-228B34A5B99D}"/>
          </ac:spMkLst>
        </pc:spChg>
      </pc:sldChg>
      <pc:sldChg chg="addSp delSp modSp">
        <pc:chgData name="QiuTian" userId="d059b521-ee81-481f-be34-ac8650352dd5" providerId="ADAL" clId="{FB1547E0-E26D-E546-8F0E-360AEE22B493}" dt="2023-02-13T17:04:25.442" v="77"/>
        <pc:sldMkLst>
          <pc:docMk/>
          <pc:sldMk cId="1601711282" sldId="624"/>
        </pc:sldMkLst>
        <pc:spChg chg="add mod">
          <ac:chgData name="QiuTian" userId="d059b521-ee81-481f-be34-ac8650352dd5" providerId="ADAL" clId="{FB1547E0-E26D-E546-8F0E-360AEE22B493}" dt="2023-02-13T17:04:25.442" v="77"/>
          <ac:spMkLst>
            <pc:docMk/>
            <pc:sldMk cId="1601711282" sldId="624"/>
            <ac:spMk id="2" creationId="{03B10349-E1A2-878D-D533-7054F8EE0EB1}"/>
          </ac:spMkLst>
        </pc:spChg>
        <pc:spChg chg="del">
          <ac:chgData name="QiuTian" userId="d059b521-ee81-481f-be34-ac8650352dd5" providerId="ADAL" clId="{FB1547E0-E26D-E546-8F0E-360AEE22B493}" dt="2023-02-13T17:04:07.740" v="74"/>
          <ac:spMkLst>
            <pc:docMk/>
            <pc:sldMk cId="1601711282" sldId="624"/>
            <ac:spMk id="3" creationId="{92ACC9B4-4342-214C-88D2-927B2A77C6BC}"/>
          </ac:spMkLst>
        </pc:spChg>
      </pc:sldChg>
      <pc:sldChg chg="del">
        <pc:chgData name="QiuTian" userId="d059b521-ee81-481f-be34-ac8650352dd5" providerId="ADAL" clId="{FB1547E0-E26D-E546-8F0E-360AEE22B493}" dt="2023-02-13T17:01:39.727" v="0" actId="2696"/>
        <pc:sldMkLst>
          <pc:docMk/>
          <pc:sldMk cId="3588808801" sldId="625"/>
        </pc:sldMkLst>
      </pc:sldChg>
      <pc:sldChg chg="addSp delSp modSp">
        <pc:chgData name="QiuTian" userId="d059b521-ee81-481f-be34-ac8650352dd5" providerId="ADAL" clId="{FB1547E0-E26D-E546-8F0E-360AEE22B493}" dt="2023-02-13T17:04:25.442" v="77"/>
        <pc:sldMkLst>
          <pc:docMk/>
          <pc:sldMk cId="428845481" sldId="626"/>
        </pc:sldMkLst>
        <pc:spChg chg="add mod">
          <ac:chgData name="QiuTian" userId="d059b521-ee81-481f-be34-ac8650352dd5" providerId="ADAL" clId="{FB1547E0-E26D-E546-8F0E-360AEE22B493}" dt="2023-02-13T17:04:25.442" v="77"/>
          <ac:spMkLst>
            <pc:docMk/>
            <pc:sldMk cId="428845481" sldId="626"/>
            <ac:spMk id="3" creationId="{D1828525-410D-256D-50C1-54BC95DE827E}"/>
          </ac:spMkLst>
        </pc:spChg>
        <pc:spChg chg="del">
          <ac:chgData name="QiuTian" userId="d059b521-ee81-481f-be34-ac8650352dd5" providerId="ADAL" clId="{FB1547E0-E26D-E546-8F0E-360AEE22B493}" dt="2023-02-13T17:04:07.740" v="74"/>
          <ac:spMkLst>
            <pc:docMk/>
            <pc:sldMk cId="428845481" sldId="626"/>
            <ac:spMk id="6" creationId="{5493B31F-54B6-F545-A9F5-E7BA3A9EDDE2}"/>
          </ac:spMkLst>
        </pc:spChg>
      </pc:sldChg>
      <pc:sldChg chg="addSp delSp modSp">
        <pc:chgData name="QiuTian" userId="d059b521-ee81-481f-be34-ac8650352dd5" providerId="ADAL" clId="{FB1547E0-E26D-E546-8F0E-360AEE22B493}" dt="2023-02-13T17:04:25.442" v="77"/>
        <pc:sldMkLst>
          <pc:docMk/>
          <pc:sldMk cId="3601186301" sldId="627"/>
        </pc:sldMkLst>
        <pc:spChg chg="add mod">
          <ac:chgData name="QiuTian" userId="d059b521-ee81-481f-be34-ac8650352dd5" providerId="ADAL" clId="{FB1547E0-E26D-E546-8F0E-360AEE22B493}" dt="2023-02-13T17:04:25.442" v="77"/>
          <ac:spMkLst>
            <pc:docMk/>
            <pc:sldMk cId="3601186301" sldId="627"/>
            <ac:spMk id="2" creationId="{F09CCA39-C367-43A1-32B6-75F2F0D41206}"/>
          </ac:spMkLst>
        </pc:spChg>
        <pc:spChg chg="del">
          <ac:chgData name="QiuTian" userId="d059b521-ee81-481f-be34-ac8650352dd5" providerId="ADAL" clId="{FB1547E0-E26D-E546-8F0E-360AEE22B493}" dt="2023-02-13T17:04:07.740" v="74"/>
          <ac:spMkLst>
            <pc:docMk/>
            <pc:sldMk cId="3601186301" sldId="627"/>
            <ac:spMk id="3" creationId="{5023EBB5-A249-AF4E-8089-461DE7F51CDF}"/>
          </ac:spMkLst>
        </pc:spChg>
      </pc:sldChg>
      <pc:sldChg chg="addSp delSp modSp">
        <pc:chgData name="QiuTian" userId="d059b521-ee81-481f-be34-ac8650352dd5" providerId="ADAL" clId="{FB1547E0-E26D-E546-8F0E-360AEE22B493}" dt="2023-02-13T17:04:25.442" v="77"/>
        <pc:sldMkLst>
          <pc:docMk/>
          <pc:sldMk cId="1153609863" sldId="628"/>
        </pc:sldMkLst>
        <pc:spChg chg="add mod">
          <ac:chgData name="QiuTian" userId="d059b521-ee81-481f-be34-ac8650352dd5" providerId="ADAL" clId="{FB1547E0-E26D-E546-8F0E-360AEE22B493}" dt="2023-02-13T17:04:25.442" v="77"/>
          <ac:spMkLst>
            <pc:docMk/>
            <pc:sldMk cId="1153609863" sldId="628"/>
            <ac:spMk id="3" creationId="{B6C80BEE-A2ED-90A2-5DED-425F7CA1CC68}"/>
          </ac:spMkLst>
        </pc:spChg>
        <pc:spChg chg="del">
          <ac:chgData name="QiuTian" userId="d059b521-ee81-481f-be34-ac8650352dd5" providerId="ADAL" clId="{FB1547E0-E26D-E546-8F0E-360AEE22B493}" dt="2023-02-13T17:04:07.740" v="74"/>
          <ac:spMkLst>
            <pc:docMk/>
            <pc:sldMk cId="1153609863" sldId="628"/>
            <ac:spMk id="5" creationId="{41ED2163-47D6-514F-8A78-A3CDE3723FDD}"/>
          </ac:spMkLst>
        </pc:spChg>
      </pc:sldChg>
      <pc:sldChg chg="addSp delSp modSp">
        <pc:chgData name="QiuTian" userId="d059b521-ee81-481f-be34-ac8650352dd5" providerId="ADAL" clId="{FB1547E0-E26D-E546-8F0E-360AEE22B493}" dt="2023-02-13T17:04:25.442" v="77"/>
        <pc:sldMkLst>
          <pc:docMk/>
          <pc:sldMk cId="2484683911" sldId="629"/>
        </pc:sldMkLst>
        <pc:spChg chg="add mod">
          <ac:chgData name="QiuTian" userId="d059b521-ee81-481f-be34-ac8650352dd5" providerId="ADAL" clId="{FB1547E0-E26D-E546-8F0E-360AEE22B493}" dt="2023-02-13T17:04:25.442" v="77"/>
          <ac:spMkLst>
            <pc:docMk/>
            <pc:sldMk cId="2484683911" sldId="629"/>
            <ac:spMk id="2" creationId="{791E6E44-4A57-BF98-359A-81CCDE16A1A2}"/>
          </ac:spMkLst>
        </pc:spChg>
        <pc:spChg chg="del">
          <ac:chgData name="QiuTian" userId="d059b521-ee81-481f-be34-ac8650352dd5" providerId="ADAL" clId="{FB1547E0-E26D-E546-8F0E-360AEE22B493}" dt="2023-02-13T17:04:07.740" v="74"/>
          <ac:spMkLst>
            <pc:docMk/>
            <pc:sldMk cId="2484683911" sldId="629"/>
            <ac:spMk id="3" creationId="{C176D51E-CFA9-1543-A078-1383C0F3FC98}"/>
          </ac:spMkLst>
        </pc:spChg>
      </pc:sldChg>
      <pc:sldChg chg="addSp delSp modSp">
        <pc:chgData name="QiuTian" userId="d059b521-ee81-481f-be34-ac8650352dd5" providerId="ADAL" clId="{FB1547E0-E26D-E546-8F0E-360AEE22B493}" dt="2023-02-13T17:04:25.442" v="77"/>
        <pc:sldMkLst>
          <pc:docMk/>
          <pc:sldMk cId="1229186572" sldId="630"/>
        </pc:sldMkLst>
        <pc:spChg chg="add mod">
          <ac:chgData name="QiuTian" userId="d059b521-ee81-481f-be34-ac8650352dd5" providerId="ADAL" clId="{FB1547E0-E26D-E546-8F0E-360AEE22B493}" dt="2023-02-13T17:04:25.442" v="77"/>
          <ac:spMkLst>
            <pc:docMk/>
            <pc:sldMk cId="1229186572" sldId="630"/>
            <ac:spMk id="2" creationId="{11962B17-2D11-7B13-28D2-A69522A8E890}"/>
          </ac:spMkLst>
        </pc:spChg>
        <pc:spChg chg="del">
          <ac:chgData name="QiuTian" userId="d059b521-ee81-481f-be34-ac8650352dd5" providerId="ADAL" clId="{FB1547E0-E26D-E546-8F0E-360AEE22B493}" dt="2023-02-13T17:04:07.740" v="74"/>
          <ac:spMkLst>
            <pc:docMk/>
            <pc:sldMk cId="1229186572" sldId="630"/>
            <ac:spMk id="3" creationId="{2847C14B-A957-E741-AAD3-82DEC46B58A7}"/>
          </ac:spMkLst>
        </pc:spChg>
      </pc:sldChg>
      <pc:sldChg chg="addSp delSp modSp">
        <pc:chgData name="QiuTian" userId="d059b521-ee81-481f-be34-ac8650352dd5" providerId="ADAL" clId="{FB1547E0-E26D-E546-8F0E-360AEE22B493}" dt="2023-02-13T17:04:25.442" v="77"/>
        <pc:sldMkLst>
          <pc:docMk/>
          <pc:sldMk cId="44563823" sldId="631"/>
        </pc:sldMkLst>
        <pc:spChg chg="add mod">
          <ac:chgData name="QiuTian" userId="d059b521-ee81-481f-be34-ac8650352dd5" providerId="ADAL" clId="{FB1547E0-E26D-E546-8F0E-360AEE22B493}" dt="2023-02-13T17:04:25.442" v="77"/>
          <ac:spMkLst>
            <pc:docMk/>
            <pc:sldMk cId="44563823" sldId="631"/>
            <ac:spMk id="2" creationId="{2B40938B-611D-0990-D1A5-B0B3B7CBD26E}"/>
          </ac:spMkLst>
        </pc:spChg>
        <pc:spChg chg="del">
          <ac:chgData name="QiuTian" userId="d059b521-ee81-481f-be34-ac8650352dd5" providerId="ADAL" clId="{FB1547E0-E26D-E546-8F0E-360AEE22B493}" dt="2023-02-13T17:04:07.740" v="74"/>
          <ac:spMkLst>
            <pc:docMk/>
            <pc:sldMk cId="44563823" sldId="631"/>
            <ac:spMk id="3" creationId="{CA3ED6C2-BC09-9041-83E4-030751EE83B9}"/>
          </ac:spMkLst>
        </pc:spChg>
      </pc:sldChg>
      <pc:sldChg chg="addSp delSp modSp mod">
        <pc:chgData name="QiuTian" userId="d059b521-ee81-481f-be34-ac8650352dd5" providerId="ADAL" clId="{FB1547E0-E26D-E546-8F0E-360AEE22B493}" dt="2023-02-14T13:04:01.345" v="133" actId="20577"/>
        <pc:sldMkLst>
          <pc:docMk/>
          <pc:sldMk cId="1747446404" sldId="632"/>
        </pc:sldMkLst>
        <pc:spChg chg="mod">
          <ac:chgData name="QiuTian" userId="d059b521-ee81-481f-be34-ac8650352dd5" providerId="ADAL" clId="{FB1547E0-E26D-E546-8F0E-360AEE22B493}" dt="2023-02-14T13:04:01.345" v="133" actId="20577"/>
          <ac:spMkLst>
            <pc:docMk/>
            <pc:sldMk cId="1747446404" sldId="632"/>
            <ac:spMk id="2" creationId="{39790DBC-90A0-9040-B35A-66B7A6B465BE}"/>
          </ac:spMkLst>
        </pc:spChg>
        <pc:spChg chg="add mod">
          <ac:chgData name="QiuTian" userId="d059b521-ee81-481f-be34-ac8650352dd5" providerId="ADAL" clId="{FB1547E0-E26D-E546-8F0E-360AEE22B493}" dt="2023-02-13T17:04:25.442" v="77"/>
          <ac:spMkLst>
            <pc:docMk/>
            <pc:sldMk cId="1747446404" sldId="632"/>
            <ac:spMk id="3" creationId="{2D050CE4-92C0-0D42-1B8A-4FF30E0A364D}"/>
          </ac:spMkLst>
        </pc:spChg>
        <pc:spChg chg="del">
          <ac:chgData name="QiuTian" userId="d059b521-ee81-481f-be34-ac8650352dd5" providerId="ADAL" clId="{FB1547E0-E26D-E546-8F0E-360AEE22B493}" dt="2023-02-13T17:04:07.740" v="74"/>
          <ac:spMkLst>
            <pc:docMk/>
            <pc:sldMk cId="1747446404" sldId="632"/>
            <ac:spMk id="7" creationId="{F0138293-5454-6F42-9E25-A8148E02FE39}"/>
          </ac:spMkLst>
        </pc:spChg>
      </pc:sldChg>
      <pc:sldChg chg="addSp delSp modSp mod">
        <pc:chgData name="QiuTian" userId="d059b521-ee81-481f-be34-ac8650352dd5" providerId="ADAL" clId="{FB1547E0-E26D-E546-8F0E-360AEE22B493}" dt="2023-02-13T17:05:34.251" v="83" actId="1076"/>
        <pc:sldMkLst>
          <pc:docMk/>
          <pc:sldMk cId="3445084961" sldId="633"/>
        </pc:sldMkLst>
        <pc:spChg chg="mod">
          <ac:chgData name="QiuTian" userId="d059b521-ee81-481f-be34-ac8650352dd5" providerId="ADAL" clId="{FB1547E0-E26D-E546-8F0E-360AEE22B493}" dt="2023-02-13T17:05:34.251" v="83" actId="1076"/>
          <ac:spMkLst>
            <pc:docMk/>
            <pc:sldMk cId="3445084961" sldId="633"/>
            <ac:spMk id="2" creationId="{39790DBC-90A0-9040-B35A-66B7A6B465BE}"/>
          </ac:spMkLst>
        </pc:spChg>
        <pc:spChg chg="add mod">
          <ac:chgData name="QiuTian" userId="d059b521-ee81-481f-be34-ac8650352dd5" providerId="ADAL" clId="{FB1547E0-E26D-E546-8F0E-360AEE22B493}" dt="2023-02-13T17:04:25.442" v="77"/>
          <ac:spMkLst>
            <pc:docMk/>
            <pc:sldMk cId="3445084961" sldId="633"/>
            <ac:spMk id="3" creationId="{E96162FF-CF3D-E51B-88D4-E096AF533C42}"/>
          </ac:spMkLst>
        </pc:spChg>
        <pc:spChg chg="del">
          <ac:chgData name="QiuTian" userId="d059b521-ee81-481f-be34-ac8650352dd5" providerId="ADAL" clId="{FB1547E0-E26D-E546-8F0E-360AEE22B493}" dt="2023-02-13T17:04:07.740" v="74"/>
          <ac:spMkLst>
            <pc:docMk/>
            <pc:sldMk cId="3445084961" sldId="633"/>
            <ac:spMk id="6" creationId="{402BAFDB-11A6-234B-A8E8-CCF0DD6BE945}"/>
          </ac:spMkLst>
        </pc:spChg>
      </pc:sldChg>
      <pc:sldChg chg="addSp delSp modSp">
        <pc:chgData name="QiuTian" userId="d059b521-ee81-481f-be34-ac8650352dd5" providerId="ADAL" clId="{FB1547E0-E26D-E546-8F0E-360AEE22B493}" dt="2023-02-13T17:04:25.442" v="77"/>
        <pc:sldMkLst>
          <pc:docMk/>
          <pc:sldMk cId="2075250126" sldId="634"/>
        </pc:sldMkLst>
        <pc:spChg chg="add mod">
          <ac:chgData name="QiuTian" userId="d059b521-ee81-481f-be34-ac8650352dd5" providerId="ADAL" clId="{FB1547E0-E26D-E546-8F0E-360AEE22B493}" dt="2023-02-13T17:04:25.442" v="77"/>
          <ac:spMkLst>
            <pc:docMk/>
            <pc:sldMk cId="2075250126" sldId="634"/>
            <ac:spMk id="2" creationId="{12A6F3AC-5BFD-6A35-C8C5-1DBD48FC2A2B}"/>
          </ac:spMkLst>
        </pc:spChg>
        <pc:spChg chg="del">
          <ac:chgData name="QiuTian" userId="d059b521-ee81-481f-be34-ac8650352dd5" providerId="ADAL" clId="{FB1547E0-E26D-E546-8F0E-360AEE22B493}" dt="2023-02-13T17:04:07.740" v="74"/>
          <ac:spMkLst>
            <pc:docMk/>
            <pc:sldMk cId="2075250126" sldId="634"/>
            <ac:spMk id="3" creationId="{F525143C-022D-0049-8A44-C1CA20DDA291}"/>
          </ac:spMkLst>
        </pc:spChg>
      </pc:sldChg>
      <pc:sldChg chg="addSp delSp modSp">
        <pc:chgData name="QiuTian" userId="d059b521-ee81-481f-be34-ac8650352dd5" providerId="ADAL" clId="{FB1547E0-E26D-E546-8F0E-360AEE22B493}" dt="2023-02-13T17:04:25.442" v="77"/>
        <pc:sldMkLst>
          <pc:docMk/>
          <pc:sldMk cId="2631018874" sldId="635"/>
        </pc:sldMkLst>
        <pc:spChg chg="add mod">
          <ac:chgData name="QiuTian" userId="d059b521-ee81-481f-be34-ac8650352dd5" providerId="ADAL" clId="{FB1547E0-E26D-E546-8F0E-360AEE22B493}" dt="2023-02-13T17:04:25.442" v="77"/>
          <ac:spMkLst>
            <pc:docMk/>
            <pc:sldMk cId="2631018874" sldId="635"/>
            <ac:spMk id="2" creationId="{A2117D93-CD46-51EC-ABD7-444A547EA19E}"/>
          </ac:spMkLst>
        </pc:spChg>
        <pc:spChg chg="del">
          <ac:chgData name="QiuTian" userId="d059b521-ee81-481f-be34-ac8650352dd5" providerId="ADAL" clId="{FB1547E0-E26D-E546-8F0E-360AEE22B493}" dt="2023-02-13T17:04:07.740" v="74"/>
          <ac:spMkLst>
            <pc:docMk/>
            <pc:sldMk cId="2631018874" sldId="635"/>
            <ac:spMk id="3" creationId="{BF32CFAB-9765-5342-B717-79C993DEDDEF}"/>
          </ac:spMkLst>
        </pc:spChg>
      </pc:sldChg>
      <pc:sldChg chg="addSp delSp modSp">
        <pc:chgData name="QiuTian" userId="d059b521-ee81-481f-be34-ac8650352dd5" providerId="ADAL" clId="{FB1547E0-E26D-E546-8F0E-360AEE22B493}" dt="2023-02-13T17:04:25.442" v="77"/>
        <pc:sldMkLst>
          <pc:docMk/>
          <pc:sldMk cId="226681805" sldId="636"/>
        </pc:sldMkLst>
        <pc:spChg chg="add mod">
          <ac:chgData name="QiuTian" userId="d059b521-ee81-481f-be34-ac8650352dd5" providerId="ADAL" clId="{FB1547E0-E26D-E546-8F0E-360AEE22B493}" dt="2023-02-13T17:04:25.442" v="77"/>
          <ac:spMkLst>
            <pc:docMk/>
            <pc:sldMk cId="226681805" sldId="636"/>
            <ac:spMk id="2" creationId="{E63B25AB-3D91-C068-D02C-0BD60D07F3B5}"/>
          </ac:spMkLst>
        </pc:spChg>
        <pc:spChg chg="del">
          <ac:chgData name="QiuTian" userId="d059b521-ee81-481f-be34-ac8650352dd5" providerId="ADAL" clId="{FB1547E0-E26D-E546-8F0E-360AEE22B493}" dt="2023-02-13T17:04:07.740" v="74"/>
          <ac:spMkLst>
            <pc:docMk/>
            <pc:sldMk cId="226681805" sldId="636"/>
            <ac:spMk id="3" creationId="{ED727BFF-E8E4-5842-84CC-18C95659B514}"/>
          </ac:spMkLst>
        </pc:spChg>
      </pc:sldChg>
      <pc:sldChg chg="addSp delSp modSp">
        <pc:chgData name="QiuTian" userId="d059b521-ee81-481f-be34-ac8650352dd5" providerId="ADAL" clId="{FB1547E0-E26D-E546-8F0E-360AEE22B493}" dt="2023-02-13T17:04:25.442" v="77"/>
        <pc:sldMkLst>
          <pc:docMk/>
          <pc:sldMk cId="3197237849" sldId="637"/>
        </pc:sldMkLst>
        <pc:spChg chg="add mod">
          <ac:chgData name="QiuTian" userId="d059b521-ee81-481f-be34-ac8650352dd5" providerId="ADAL" clId="{FB1547E0-E26D-E546-8F0E-360AEE22B493}" dt="2023-02-13T17:04:25.442" v="77"/>
          <ac:spMkLst>
            <pc:docMk/>
            <pc:sldMk cId="3197237849" sldId="637"/>
            <ac:spMk id="2" creationId="{FC772134-BFC8-0DA5-0D15-E802FC9666F5}"/>
          </ac:spMkLst>
        </pc:spChg>
        <pc:spChg chg="del">
          <ac:chgData name="QiuTian" userId="d059b521-ee81-481f-be34-ac8650352dd5" providerId="ADAL" clId="{FB1547E0-E26D-E546-8F0E-360AEE22B493}" dt="2023-02-13T17:04:07.740" v="74"/>
          <ac:spMkLst>
            <pc:docMk/>
            <pc:sldMk cId="3197237849" sldId="637"/>
            <ac:spMk id="3" creationId="{A9D496C7-410F-7F4D-B0D4-751C6985B6A4}"/>
          </ac:spMkLst>
        </pc:spChg>
      </pc:sldChg>
      <pc:sldChg chg="addSp delSp modSp">
        <pc:chgData name="QiuTian" userId="d059b521-ee81-481f-be34-ac8650352dd5" providerId="ADAL" clId="{FB1547E0-E26D-E546-8F0E-360AEE22B493}" dt="2023-02-13T17:04:25.442" v="77"/>
        <pc:sldMkLst>
          <pc:docMk/>
          <pc:sldMk cId="2918380341" sldId="638"/>
        </pc:sldMkLst>
        <pc:spChg chg="add mod">
          <ac:chgData name="QiuTian" userId="d059b521-ee81-481f-be34-ac8650352dd5" providerId="ADAL" clId="{FB1547E0-E26D-E546-8F0E-360AEE22B493}" dt="2023-02-13T17:04:25.442" v="77"/>
          <ac:spMkLst>
            <pc:docMk/>
            <pc:sldMk cId="2918380341" sldId="638"/>
            <ac:spMk id="2" creationId="{83954D10-93C7-C2E3-851B-2D8F82F478FF}"/>
          </ac:spMkLst>
        </pc:spChg>
        <pc:spChg chg="del">
          <ac:chgData name="QiuTian" userId="d059b521-ee81-481f-be34-ac8650352dd5" providerId="ADAL" clId="{FB1547E0-E26D-E546-8F0E-360AEE22B493}" dt="2023-02-13T17:04:07.740" v="74"/>
          <ac:spMkLst>
            <pc:docMk/>
            <pc:sldMk cId="2918380341" sldId="638"/>
            <ac:spMk id="3" creationId="{F658AFE0-1E86-7F4A-842D-1C7D9DE9A7AB}"/>
          </ac:spMkLst>
        </pc:spChg>
      </pc:sldChg>
      <pc:sldChg chg="addSp delSp modSp">
        <pc:chgData name="QiuTian" userId="d059b521-ee81-481f-be34-ac8650352dd5" providerId="ADAL" clId="{FB1547E0-E26D-E546-8F0E-360AEE22B493}" dt="2023-02-13T17:04:25.442" v="77"/>
        <pc:sldMkLst>
          <pc:docMk/>
          <pc:sldMk cId="1021954049" sldId="639"/>
        </pc:sldMkLst>
        <pc:spChg chg="add mod">
          <ac:chgData name="QiuTian" userId="d059b521-ee81-481f-be34-ac8650352dd5" providerId="ADAL" clId="{FB1547E0-E26D-E546-8F0E-360AEE22B493}" dt="2023-02-13T17:04:25.442" v="77"/>
          <ac:spMkLst>
            <pc:docMk/>
            <pc:sldMk cId="1021954049" sldId="639"/>
            <ac:spMk id="2" creationId="{78210F30-D510-A9D5-AA98-D99F2D971FC1}"/>
          </ac:spMkLst>
        </pc:spChg>
        <pc:spChg chg="del">
          <ac:chgData name="QiuTian" userId="d059b521-ee81-481f-be34-ac8650352dd5" providerId="ADAL" clId="{FB1547E0-E26D-E546-8F0E-360AEE22B493}" dt="2023-02-13T17:04:07.740" v="74"/>
          <ac:spMkLst>
            <pc:docMk/>
            <pc:sldMk cId="1021954049" sldId="639"/>
            <ac:spMk id="3" creationId="{CE17B2FE-78EC-6849-A22B-93AE77F72706}"/>
          </ac:spMkLst>
        </pc:spChg>
      </pc:sldChg>
      <pc:sldChg chg="addSp delSp modSp">
        <pc:chgData name="QiuTian" userId="d059b521-ee81-481f-be34-ac8650352dd5" providerId="ADAL" clId="{FB1547E0-E26D-E546-8F0E-360AEE22B493}" dt="2023-02-13T17:04:25.442" v="77"/>
        <pc:sldMkLst>
          <pc:docMk/>
          <pc:sldMk cId="3001306577" sldId="640"/>
        </pc:sldMkLst>
        <pc:spChg chg="add mod">
          <ac:chgData name="QiuTian" userId="d059b521-ee81-481f-be34-ac8650352dd5" providerId="ADAL" clId="{FB1547E0-E26D-E546-8F0E-360AEE22B493}" dt="2023-02-13T17:04:25.442" v="77"/>
          <ac:spMkLst>
            <pc:docMk/>
            <pc:sldMk cId="3001306577" sldId="640"/>
            <ac:spMk id="2" creationId="{81BE4931-967F-80B4-257F-056D8BF3BA04}"/>
          </ac:spMkLst>
        </pc:spChg>
        <pc:spChg chg="del">
          <ac:chgData name="QiuTian" userId="d059b521-ee81-481f-be34-ac8650352dd5" providerId="ADAL" clId="{FB1547E0-E26D-E546-8F0E-360AEE22B493}" dt="2023-02-13T17:04:07.740" v="74"/>
          <ac:spMkLst>
            <pc:docMk/>
            <pc:sldMk cId="3001306577" sldId="640"/>
            <ac:spMk id="3" creationId="{062DB4EE-85E4-054F-8FCE-607F80AF9CF9}"/>
          </ac:spMkLst>
        </pc:spChg>
      </pc:sldChg>
      <pc:sldChg chg="addSp delSp modSp">
        <pc:chgData name="QiuTian" userId="d059b521-ee81-481f-be34-ac8650352dd5" providerId="ADAL" clId="{FB1547E0-E26D-E546-8F0E-360AEE22B493}" dt="2023-02-13T17:04:25.442" v="77"/>
        <pc:sldMkLst>
          <pc:docMk/>
          <pc:sldMk cId="2448983240" sldId="641"/>
        </pc:sldMkLst>
        <pc:spChg chg="add mod">
          <ac:chgData name="QiuTian" userId="d059b521-ee81-481f-be34-ac8650352dd5" providerId="ADAL" clId="{FB1547E0-E26D-E546-8F0E-360AEE22B493}" dt="2023-02-13T17:04:25.442" v="77"/>
          <ac:spMkLst>
            <pc:docMk/>
            <pc:sldMk cId="2448983240" sldId="641"/>
            <ac:spMk id="2" creationId="{2ABFF6C6-2961-35CD-8723-407CE0842FE0}"/>
          </ac:spMkLst>
        </pc:spChg>
        <pc:spChg chg="del">
          <ac:chgData name="QiuTian" userId="d059b521-ee81-481f-be34-ac8650352dd5" providerId="ADAL" clId="{FB1547E0-E26D-E546-8F0E-360AEE22B493}" dt="2023-02-13T17:04:07.740" v="74"/>
          <ac:spMkLst>
            <pc:docMk/>
            <pc:sldMk cId="2448983240" sldId="641"/>
            <ac:spMk id="3" creationId="{1511F506-2EA3-1741-A43A-F4ECBB04534C}"/>
          </ac:spMkLst>
        </pc:spChg>
      </pc:sldChg>
      <pc:sldChg chg="addSp delSp modSp">
        <pc:chgData name="QiuTian" userId="d059b521-ee81-481f-be34-ac8650352dd5" providerId="ADAL" clId="{FB1547E0-E26D-E546-8F0E-360AEE22B493}" dt="2023-02-13T17:04:25.442" v="77"/>
        <pc:sldMkLst>
          <pc:docMk/>
          <pc:sldMk cId="1641705922" sldId="642"/>
        </pc:sldMkLst>
        <pc:spChg chg="add mod">
          <ac:chgData name="QiuTian" userId="d059b521-ee81-481f-be34-ac8650352dd5" providerId="ADAL" clId="{FB1547E0-E26D-E546-8F0E-360AEE22B493}" dt="2023-02-13T17:04:25.442" v="77"/>
          <ac:spMkLst>
            <pc:docMk/>
            <pc:sldMk cId="1641705922" sldId="642"/>
            <ac:spMk id="2" creationId="{93ED0C3C-D74F-7A58-6A03-5234BB6914BA}"/>
          </ac:spMkLst>
        </pc:spChg>
        <pc:spChg chg="del">
          <ac:chgData name="QiuTian" userId="d059b521-ee81-481f-be34-ac8650352dd5" providerId="ADAL" clId="{FB1547E0-E26D-E546-8F0E-360AEE22B493}" dt="2023-02-13T17:04:07.740" v="74"/>
          <ac:spMkLst>
            <pc:docMk/>
            <pc:sldMk cId="1641705922" sldId="642"/>
            <ac:spMk id="3" creationId="{56F60ADE-A9DF-5E48-9F6F-2C8555645911}"/>
          </ac:spMkLst>
        </pc:spChg>
      </pc:sldChg>
      <pc:sldChg chg="addSp delSp modSp">
        <pc:chgData name="QiuTian" userId="d059b521-ee81-481f-be34-ac8650352dd5" providerId="ADAL" clId="{FB1547E0-E26D-E546-8F0E-360AEE22B493}" dt="2023-02-13T17:04:25.442" v="77"/>
        <pc:sldMkLst>
          <pc:docMk/>
          <pc:sldMk cId="4156470760" sldId="643"/>
        </pc:sldMkLst>
        <pc:spChg chg="add mod">
          <ac:chgData name="QiuTian" userId="d059b521-ee81-481f-be34-ac8650352dd5" providerId="ADAL" clId="{FB1547E0-E26D-E546-8F0E-360AEE22B493}" dt="2023-02-13T17:04:25.442" v="77"/>
          <ac:spMkLst>
            <pc:docMk/>
            <pc:sldMk cId="4156470760" sldId="643"/>
            <ac:spMk id="2" creationId="{5D11F4D0-54B7-6E94-2562-0DE492E7D211}"/>
          </ac:spMkLst>
        </pc:spChg>
        <pc:spChg chg="del">
          <ac:chgData name="QiuTian" userId="d059b521-ee81-481f-be34-ac8650352dd5" providerId="ADAL" clId="{FB1547E0-E26D-E546-8F0E-360AEE22B493}" dt="2023-02-13T17:04:07.740" v="74"/>
          <ac:spMkLst>
            <pc:docMk/>
            <pc:sldMk cId="4156470760" sldId="643"/>
            <ac:spMk id="6" creationId="{7BA0766D-6FA4-1747-B00E-4B47671B1760}"/>
          </ac:spMkLst>
        </pc:spChg>
      </pc:sldChg>
      <pc:sldChg chg="addSp delSp modSp">
        <pc:chgData name="QiuTian" userId="d059b521-ee81-481f-be34-ac8650352dd5" providerId="ADAL" clId="{FB1547E0-E26D-E546-8F0E-360AEE22B493}" dt="2023-02-13T17:04:25.442" v="77"/>
        <pc:sldMkLst>
          <pc:docMk/>
          <pc:sldMk cId="3480041663" sldId="644"/>
        </pc:sldMkLst>
        <pc:spChg chg="add mod">
          <ac:chgData name="QiuTian" userId="d059b521-ee81-481f-be34-ac8650352dd5" providerId="ADAL" clId="{FB1547E0-E26D-E546-8F0E-360AEE22B493}" dt="2023-02-13T17:04:25.442" v="77"/>
          <ac:spMkLst>
            <pc:docMk/>
            <pc:sldMk cId="3480041663" sldId="644"/>
            <ac:spMk id="2" creationId="{36016FFD-EE3C-CAF7-6DC4-D780608AB292}"/>
          </ac:spMkLst>
        </pc:spChg>
        <pc:spChg chg="del">
          <ac:chgData name="QiuTian" userId="d059b521-ee81-481f-be34-ac8650352dd5" providerId="ADAL" clId="{FB1547E0-E26D-E546-8F0E-360AEE22B493}" dt="2023-02-13T17:04:07.740" v="74"/>
          <ac:spMkLst>
            <pc:docMk/>
            <pc:sldMk cId="3480041663" sldId="644"/>
            <ac:spMk id="6" creationId="{E617B8BB-BA8B-0944-872E-0728C0B4C6A9}"/>
          </ac:spMkLst>
        </pc:spChg>
      </pc:sldChg>
      <pc:sldChg chg="addSp delSp modSp">
        <pc:chgData name="QiuTian" userId="d059b521-ee81-481f-be34-ac8650352dd5" providerId="ADAL" clId="{FB1547E0-E26D-E546-8F0E-360AEE22B493}" dt="2023-02-13T17:04:25.442" v="77"/>
        <pc:sldMkLst>
          <pc:docMk/>
          <pc:sldMk cId="409106162" sldId="645"/>
        </pc:sldMkLst>
        <pc:spChg chg="add mod">
          <ac:chgData name="QiuTian" userId="d059b521-ee81-481f-be34-ac8650352dd5" providerId="ADAL" clId="{FB1547E0-E26D-E546-8F0E-360AEE22B493}" dt="2023-02-13T17:04:25.442" v="77"/>
          <ac:spMkLst>
            <pc:docMk/>
            <pc:sldMk cId="409106162" sldId="645"/>
            <ac:spMk id="2" creationId="{DCD9A099-6181-71E5-8A36-B2BBDE50D36A}"/>
          </ac:spMkLst>
        </pc:spChg>
        <pc:spChg chg="del">
          <ac:chgData name="QiuTian" userId="d059b521-ee81-481f-be34-ac8650352dd5" providerId="ADAL" clId="{FB1547E0-E26D-E546-8F0E-360AEE22B493}" dt="2023-02-13T17:04:07.740" v="74"/>
          <ac:spMkLst>
            <pc:docMk/>
            <pc:sldMk cId="409106162" sldId="645"/>
            <ac:spMk id="6" creationId="{750D58F0-F78E-684F-888B-5D1E744A829B}"/>
          </ac:spMkLst>
        </pc:spChg>
      </pc:sldChg>
      <pc:sldChg chg="addSp delSp modSp">
        <pc:chgData name="QiuTian" userId="d059b521-ee81-481f-be34-ac8650352dd5" providerId="ADAL" clId="{FB1547E0-E26D-E546-8F0E-360AEE22B493}" dt="2023-02-13T17:04:25.442" v="77"/>
        <pc:sldMkLst>
          <pc:docMk/>
          <pc:sldMk cId="3959466491" sldId="646"/>
        </pc:sldMkLst>
        <pc:spChg chg="add mod">
          <ac:chgData name="QiuTian" userId="d059b521-ee81-481f-be34-ac8650352dd5" providerId="ADAL" clId="{FB1547E0-E26D-E546-8F0E-360AEE22B493}" dt="2023-02-13T17:04:25.442" v="77"/>
          <ac:spMkLst>
            <pc:docMk/>
            <pc:sldMk cId="3959466491" sldId="646"/>
            <ac:spMk id="2" creationId="{3DDBD53C-6E5E-BCF0-CEDB-78422EF68960}"/>
          </ac:spMkLst>
        </pc:spChg>
        <pc:spChg chg="del">
          <ac:chgData name="QiuTian" userId="d059b521-ee81-481f-be34-ac8650352dd5" providerId="ADAL" clId="{FB1547E0-E26D-E546-8F0E-360AEE22B493}" dt="2023-02-13T17:04:07.740" v="74"/>
          <ac:spMkLst>
            <pc:docMk/>
            <pc:sldMk cId="3959466491" sldId="646"/>
            <ac:spMk id="3" creationId="{A81D5BF6-61F3-954B-A5A0-D7D07B5A1E55}"/>
          </ac:spMkLst>
        </pc:spChg>
      </pc:sldChg>
      <pc:sldChg chg="addSp delSp modSp">
        <pc:chgData name="QiuTian" userId="d059b521-ee81-481f-be34-ac8650352dd5" providerId="ADAL" clId="{FB1547E0-E26D-E546-8F0E-360AEE22B493}" dt="2023-02-13T17:04:25.442" v="77"/>
        <pc:sldMkLst>
          <pc:docMk/>
          <pc:sldMk cId="3572401108" sldId="647"/>
        </pc:sldMkLst>
        <pc:spChg chg="add mod">
          <ac:chgData name="QiuTian" userId="d059b521-ee81-481f-be34-ac8650352dd5" providerId="ADAL" clId="{FB1547E0-E26D-E546-8F0E-360AEE22B493}" dt="2023-02-13T17:04:25.442" v="77"/>
          <ac:spMkLst>
            <pc:docMk/>
            <pc:sldMk cId="3572401108" sldId="647"/>
            <ac:spMk id="2" creationId="{040BA375-8778-FDBE-D9D9-B7C6CC492195}"/>
          </ac:spMkLst>
        </pc:spChg>
        <pc:spChg chg="del">
          <ac:chgData name="QiuTian" userId="d059b521-ee81-481f-be34-ac8650352dd5" providerId="ADAL" clId="{FB1547E0-E26D-E546-8F0E-360AEE22B493}" dt="2023-02-13T17:04:07.740" v="74"/>
          <ac:spMkLst>
            <pc:docMk/>
            <pc:sldMk cId="3572401108" sldId="647"/>
            <ac:spMk id="3" creationId="{38C3879D-E028-2B4F-A497-BB23210461F2}"/>
          </ac:spMkLst>
        </pc:spChg>
      </pc:sldChg>
      <pc:sldChg chg="addSp delSp modSp">
        <pc:chgData name="QiuTian" userId="d059b521-ee81-481f-be34-ac8650352dd5" providerId="ADAL" clId="{FB1547E0-E26D-E546-8F0E-360AEE22B493}" dt="2023-02-13T17:04:25.442" v="77"/>
        <pc:sldMkLst>
          <pc:docMk/>
          <pc:sldMk cId="2409010307" sldId="648"/>
        </pc:sldMkLst>
        <pc:spChg chg="add mod">
          <ac:chgData name="QiuTian" userId="d059b521-ee81-481f-be34-ac8650352dd5" providerId="ADAL" clId="{FB1547E0-E26D-E546-8F0E-360AEE22B493}" dt="2023-02-13T17:04:25.442" v="77"/>
          <ac:spMkLst>
            <pc:docMk/>
            <pc:sldMk cId="2409010307" sldId="648"/>
            <ac:spMk id="2" creationId="{46D99DB6-416F-1202-B116-ADBCB18BC5D8}"/>
          </ac:spMkLst>
        </pc:spChg>
        <pc:spChg chg="del">
          <ac:chgData name="QiuTian" userId="d059b521-ee81-481f-be34-ac8650352dd5" providerId="ADAL" clId="{FB1547E0-E26D-E546-8F0E-360AEE22B493}" dt="2023-02-13T17:04:07.740" v="74"/>
          <ac:spMkLst>
            <pc:docMk/>
            <pc:sldMk cId="2409010307" sldId="648"/>
            <ac:spMk id="3" creationId="{1C4C0220-0138-724E-ACE0-93DB1143D003}"/>
          </ac:spMkLst>
        </pc:spChg>
      </pc:sldChg>
      <pc:sldChg chg="addSp delSp modSp">
        <pc:chgData name="QiuTian" userId="d059b521-ee81-481f-be34-ac8650352dd5" providerId="ADAL" clId="{FB1547E0-E26D-E546-8F0E-360AEE22B493}" dt="2023-02-13T17:04:25.442" v="77"/>
        <pc:sldMkLst>
          <pc:docMk/>
          <pc:sldMk cId="2205835651" sldId="649"/>
        </pc:sldMkLst>
        <pc:spChg chg="add mod">
          <ac:chgData name="QiuTian" userId="d059b521-ee81-481f-be34-ac8650352dd5" providerId="ADAL" clId="{FB1547E0-E26D-E546-8F0E-360AEE22B493}" dt="2023-02-13T17:04:25.442" v="77"/>
          <ac:spMkLst>
            <pc:docMk/>
            <pc:sldMk cId="2205835651" sldId="649"/>
            <ac:spMk id="2" creationId="{3652374C-E561-A446-E024-DDB36E75CC05}"/>
          </ac:spMkLst>
        </pc:spChg>
        <pc:spChg chg="del">
          <ac:chgData name="QiuTian" userId="d059b521-ee81-481f-be34-ac8650352dd5" providerId="ADAL" clId="{FB1547E0-E26D-E546-8F0E-360AEE22B493}" dt="2023-02-13T17:04:07.740" v="74"/>
          <ac:spMkLst>
            <pc:docMk/>
            <pc:sldMk cId="2205835651" sldId="649"/>
            <ac:spMk id="6" creationId="{D85B9A34-5E65-814A-9F85-E0BE3B83EC23}"/>
          </ac:spMkLst>
        </pc:spChg>
      </pc:sldChg>
      <pc:sldChg chg="addSp delSp modSp">
        <pc:chgData name="QiuTian" userId="d059b521-ee81-481f-be34-ac8650352dd5" providerId="ADAL" clId="{FB1547E0-E26D-E546-8F0E-360AEE22B493}" dt="2023-02-13T17:04:25.442" v="77"/>
        <pc:sldMkLst>
          <pc:docMk/>
          <pc:sldMk cId="2788928197" sldId="650"/>
        </pc:sldMkLst>
        <pc:spChg chg="add mod">
          <ac:chgData name="QiuTian" userId="d059b521-ee81-481f-be34-ac8650352dd5" providerId="ADAL" clId="{FB1547E0-E26D-E546-8F0E-360AEE22B493}" dt="2023-02-13T17:04:25.442" v="77"/>
          <ac:spMkLst>
            <pc:docMk/>
            <pc:sldMk cId="2788928197" sldId="650"/>
            <ac:spMk id="3" creationId="{C6BCCAC3-32DC-AAF5-4975-0AD5CBA00B86}"/>
          </ac:spMkLst>
        </pc:spChg>
        <pc:spChg chg="del">
          <ac:chgData name="QiuTian" userId="d059b521-ee81-481f-be34-ac8650352dd5" providerId="ADAL" clId="{FB1547E0-E26D-E546-8F0E-360AEE22B493}" dt="2023-02-13T17:04:07.740" v="74"/>
          <ac:spMkLst>
            <pc:docMk/>
            <pc:sldMk cId="2788928197" sldId="650"/>
            <ac:spMk id="5" creationId="{A441C51C-32BF-FD41-897C-076416899095}"/>
          </ac:spMkLst>
        </pc:spChg>
      </pc:sldChg>
      <pc:sldChg chg="addSp delSp modSp">
        <pc:chgData name="QiuTian" userId="d059b521-ee81-481f-be34-ac8650352dd5" providerId="ADAL" clId="{FB1547E0-E26D-E546-8F0E-360AEE22B493}" dt="2023-02-13T17:04:25.442" v="77"/>
        <pc:sldMkLst>
          <pc:docMk/>
          <pc:sldMk cId="2952821937" sldId="651"/>
        </pc:sldMkLst>
        <pc:spChg chg="add mod">
          <ac:chgData name="QiuTian" userId="d059b521-ee81-481f-be34-ac8650352dd5" providerId="ADAL" clId="{FB1547E0-E26D-E546-8F0E-360AEE22B493}" dt="2023-02-13T17:04:25.442" v="77"/>
          <ac:spMkLst>
            <pc:docMk/>
            <pc:sldMk cId="2952821937" sldId="651"/>
            <ac:spMk id="3" creationId="{C3AFE3B7-B6E5-BEF0-B8B0-779603407CCD}"/>
          </ac:spMkLst>
        </pc:spChg>
        <pc:spChg chg="del">
          <ac:chgData name="QiuTian" userId="d059b521-ee81-481f-be34-ac8650352dd5" providerId="ADAL" clId="{FB1547E0-E26D-E546-8F0E-360AEE22B493}" dt="2023-02-13T17:04:07.740" v="74"/>
          <ac:spMkLst>
            <pc:docMk/>
            <pc:sldMk cId="2952821937" sldId="651"/>
            <ac:spMk id="5" creationId="{E3B41FA4-C248-A848-950D-F433D287E5A7}"/>
          </ac:spMkLst>
        </pc:spChg>
      </pc:sldChg>
      <pc:sldChg chg="addSp delSp modSp">
        <pc:chgData name="QiuTian" userId="d059b521-ee81-481f-be34-ac8650352dd5" providerId="ADAL" clId="{FB1547E0-E26D-E546-8F0E-360AEE22B493}" dt="2023-02-13T17:04:25.442" v="77"/>
        <pc:sldMkLst>
          <pc:docMk/>
          <pc:sldMk cId="3425452233" sldId="652"/>
        </pc:sldMkLst>
        <pc:spChg chg="add mod">
          <ac:chgData name="QiuTian" userId="d059b521-ee81-481f-be34-ac8650352dd5" providerId="ADAL" clId="{FB1547E0-E26D-E546-8F0E-360AEE22B493}" dt="2023-02-13T17:04:25.442" v="77"/>
          <ac:spMkLst>
            <pc:docMk/>
            <pc:sldMk cId="3425452233" sldId="652"/>
            <ac:spMk id="3" creationId="{AA35C239-44E4-9968-24E9-88F9FEAA32F7}"/>
          </ac:spMkLst>
        </pc:spChg>
        <pc:spChg chg="del">
          <ac:chgData name="QiuTian" userId="d059b521-ee81-481f-be34-ac8650352dd5" providerId="ADAL" clId="{FB1547E0-E26D-E546-8F0E-360AEE22B493}" dt="2023-02-13T17:04:07.740" v="74"/>
          <ac:spMkLst>
            <pc:docMk/>
            <pc:sldMk cId="3425452233" sldId="652"/>
            <ac:spMk id="5" creationId="{3295FC42-DDBB-A049-9746-0FD0A12E06AD}"/>
          </ac:spMkLst>
        </pc:spChg>
      </pc:sldChg>
      <pc:sldChg chg="addSp delSp modSp">
        <pc:chgData name="QiuTian" userId="d059b521-ee81-481f-be34-ac8650352dd5" providerId="ADAL" clId="{FB1547E0-E26D-E546-8F0E-360AEE22B493}" dt="2023-02-13T17:04:25.442" v="77"/>
        <pc:sldMkLst>
          <pc:docMk/>
          <pc:sldMk cId="2945453092" sldId="653"/>
        </pc:sldMkLst>
        <pc:spChg chg="add mod">
          <ac:chgData name="QiuTian" userId="d059b521-ee81-481f-be34-ac8650352dd5" providerId="ADAL" clId="{FB1547E0-E26D-E546-8F0E-360AEE22B493}" dt="2023-02-13T17:04:25.442" v="77"/>
          <ac:spMkLst>
            <pc:docMk/>
            <pc:sldMk cId="2945453092" sldId="653"/>
            <ac:spMk id="2" creationId="{2C3EF0DE-2B39-61B6-06F4-FC58132846B9}"/>
          </ac:spMkLst>
        </pc:spChg>
        <pc:spChg chg="del">
          <ac:chgData name="QiuTian" userId="d059b521-ee81-481f-be34-ac8650352dd5" providerId="ADAL" clId="{FB1547E0-E26D-E546-8F0E-360AEE22B493}" dt="2023-02-13T17:04:07.740" v="74"/>
          <ac:spMkLst>
            <pc:docMk/>
            <pc:sldMk cId="2945453092" sldId="653"/>
            <ac:spMk id="3" creationId="{C81886F2-6B4E-C74F-835F-1B6B9F1DA43C}"/>
          </ac:spMkLst>
        </pc:spChg>
      </pc:sldChg>
      <pc:sldChg chg="addSp delSp modSp">
        <pc:chgData name="QiuTian" userId="d059b521-ee81-481f-be34-ac8650352dd5" providerId="ADAL" clId="{FB1547E0-E26D-E546-8F0E-360AEE22B493}" dt="2023-02-13T17:04:25.442" v="77"/>
        <pc:sldMkLst>
          <pc:docMk/>
          <pc:sldMk cId="1944191414" sldId="654"/>
        </pc:sldMkLst>
        <pc:spChg chg="add mod">
          <ac:chgData name="QiuTian" userId="d059b521-ee81-481f-be34-ac8650352dd5" providerId="ADAL" clId="{FB1547E0-E26D-E546-8F0E-360AEE22B493}" dt="2023-02-13T17:04:25.442" v="77"/>
          <ac:spMkLst>
            <pc:docMk/>
            <pc:sldMk cId="1944191414" sldId="654"/>
            <ac:spMk id="2" creationId="{8DFD0701-6458-1A64-B5EA-FCEFC8B86638}"/>
          </ac:spMkLst>
        </pc:spChg>
        <pc:spChg chg="del">
          <ac:chgData name="QiuTian" userId="d059b521-ee81-481f-be34-ac8650352dd5" providerId="ADAL" clId="{FB1547E0-E26D-E546-8F0E-360AEE22B493}" dt="2023-02-13T17:04:07.740" v="74"/>
          <ac:spMkLst>
            <pc:docMk/>
            <pc:sldMk cId="1944191414" sldId="654"/>
            <ac:spMk id="3" creationId="{0F34C029-40EA-F24D-A9B5-2DFDDD2428FA}"/>
          </ac:spMkLst>
        </pc:spChg>
      </pc:sldChg>
      <pc:sldChg chg="addSp delSp modSp">
        <pc:chgData name="QiuTian" userId="d059b521-ee81-481f-be34-ac8650352dd5" providerId="ADAL" clId="{FB1547E0-E26D-E546-8F0E-360AEE22B493}" dt="2023-02-13T17:04:25.442" v="77"/>
        <pc:sldMkLst>
          <pc:docMk/>
          <pc:sldMk cId="3466623483" sldId="655"/>
        </pc:sldMkLst>
        <pc:spChg chg="add mod">
          <ac:chgData name="QiuTian" userId="d059b521-ee81-481f-be34-ac8650352dd5" providerId="ADAL" clId="{FB1547E0-E26D-E546-8F0E-360AEE22B493}" dt="2023-02-13T17:04:25.442" v="77"/>
          <ac:spMkLst>
            <pc:docMk/>
            <pc:sldMk cId="3466623483" sldId="655"/>
            <ac:spMk id="2" creationId="{40B6B85C-CF81-D875-2A87-F596CAEAFF1C}"/>
          </ac:spMkLst>
        </pc:spChg>
        <pc:spChg chg="del">
          <ac:chgData name="QiuTian" userId="d059b521-ee81-481f-be34-ac8650352dd5" providerId="ADAL" clId="{FB1547E0-E26D-E546-8F0E-360AEE22B493}" dt="2023-02-13T17:04:07.740" v="74"/>
          <ac:spMkLst>
            <pc:docMk/>
            <pc:sldMk cId="3466623483" sldId="655"/>
            <ac:spMk id="3" creationId="{755336A2-2145-4841-BBAE-7813E6C9E4AD}"/>
          </ac:spMkLst>
        </pc:spChg>
      </pc:sldChg>
      <pc:sldChg chg="addSp delSp modSp">
        <pc:chgData name="QiuTian" userId="d059b521-ee81-481f-be34-ac8650352dd5" providerId="ADAL" clId="{FB1547E0-E26D-E546-8F0E-360AEE22B493}" dt="2023-02-13T17:04:25.442" v="77"/>
        <pc:sldMkLst>
          <pc:docMk/>
          <pc:sldMk cId="323787672" sldId="656"/>
        </pc:sldMkLst>
        <pc:spChg chg="add mod">
          <ac:chgData name="QiuTian" userId="d059b521-ee81-481f-be34-ac8650352dd5" providerId="ADAL" clId="{FB1547E0-E26D-E546-8F0E-360AEE22B493}" dt="2023-02-13T17:04:25.442" v="77"/>
          <ac:spMkLst>
            <pc:docMk/>
            <pc:sldMk cId="323787672" sldId="656"/>
            <ac:spMk id="2" creationId="{D97671AE-2832-4209-14D5-30D01E50F690}"/>
          </ac:spMkLst>
        </pc:spChg>
        <pc:spChg chg="del">
          <ac:chgData name="QiuTian" userId="d059b521-ee81-481f-be34-ac8650352dd5" providerId="ADAL" clId="{FB1547E0-E26D-E546-8F0E-360AEE22B493}" dt="2023-02-13T17:04:07.740" v="74"/>
          <ac:spMkLst>
            <pc:docMk/>
            <pc:sldMk cId="323787672" sldId="656"/>
            <ac:spMk id="3" creationId="{77F01580-3713-3D4D-BB8C-DEE1EAC16EC2}"/>
          </ac:spMkLst>
        </pc:spChg>
      </pc:sldChg>
      <pc:sldChg chg="addSp delSp modSp">
        <pc:chgData name="QiuTian" userId="d059b521-ee81-481f-be34-ac8650352dd5" providerId="ADAL" clId="{FB1547E0-E26D-E546-8F0E-360AEE22B493}" dt="2023-02-13T17:04:25.442" v="77"/>
        <pc:sldMkLst>
          <pc:docMk/>
          <pc:sldMk cId="1450726143" sldId="657"/>
        </pc:sldMkLst>
        <pc:spChg chg="add mod">
          <ac:chgData name="QiuTian" userId="d059b521-ee81-481f-be34-ac8650352dd5" providerId="ADAL" clId="{FB1547E0-E26D-E546-8F0E-360AEE22B493}" dt="2023-02-13T17:04:25.442" v="77"/>
          <ac:spMkLst>
            <pc:docMk/>
            <pc:sldMk cId="1450726143" sldId="657"/>
            <ac:spMk id="2" creationId="{51427109-3E8B-30B0-7496-CA78703C56D3}"/>
          </ac:spMkLst>
        </pc:spChg>
        <pc:spChg chg="del">
          <ac:chgData name="QiuTian" userId="d059b521-ee81-481f-be34-ac8650352dd5" providerId="ADAL" clId="{FB1547E0-E26D-E546-8F0E-360AEE22B493}" dt="2023-02-13T17:04:07.740" v="74"/>
          <ac:spMkLst>
            <pc:docMk/>
            <pc:sldMk cId="1450726143" sldId="657"/>
            <ac:spMk id="3" creationId="{F5C9404E-0370-B244-A81E-A86F76619FE3}"/>
          </ac:spMkLst>
        </pc:spChg>
      </pc:sldChg>
      <pc:sldChg chg="addSp delSp modSp">
        <pc:chgData name="QiuTian" userId="d059b521-ee81-481f-be34-ac8650352dd5" providerId="ADAL" clId="{FB1547E0-E26D-E546-8F0E-360AEE22B493}" dt="2023-02-13T17:04:25.442" v="77"/>
        <pc:sldMkLst>
          <pc:docMk/>
          <pc:sldMk cId="2526841571" sldId="658"/>
        </pc:sldMkLst>
        <pc:spChg chg="add mod">
          <ac:chgData name="QiuTian" userId="d059b521-ee81-481f-be34-ac8650352dd5" providerId="ADAL" clId="{FB1547E0-E26D-E546-8F0E-360AEE22B493}" dt="2023-02-13T17:04:25.442" v="77"/>
          <ac:spMkLst>
            <pc:docMk/>
            <pc:sldMk cId="2526841571" sldId="658"/>
            <ac:spMk id="2" creationId="{106E16B8-040B-C113-20D5-3A4C29A3B97C}"/>
          </ac:spMkLst>
        </pc:spChg>
        <pc:spChg chg="del">
          <ac:chgData name="QiuTian" userId="d059b521-ee81-481f-be34-ac8650352dd5" providerId="ADAL" clId="{FB1547E0-E26D-E546-8F0E-360AEE22B493}" dt="2023-02-13T17:04:07.740" v="74"/>
          <ac:spMkLst>
            <pc:docMk/>
            <pc:sldMk cId="2526841571" sldId="658"/>
            <ac:spMk id="3" creationId="{256BB4F9-D515-FF44-8F9C-11247AFAA913}"/>
          </ac:spMkLst>
        </pc:spChg>
      </pc:sldChg>
      <pc:sldChg chg="addSp delSp modSp">
        <pc:chgData name="QiuTian" userId="d059b521-ee81-481f-be34-ac8650352dd5" providerId="ADAL" clId="{FB1547E0-E26D-E546-8F0E-360AEE22B493}" dt="2023-02-13T17:04:25.442" v="77"/>
        <pc:sldMkLst>
          <pc:docMk/>
          <pc:sldMk cId="984959439" sldId="659"/>
        </pc:sldMkLst>
        <pc:spChg chg="add mod">
          <ac:chgData name="QiuTian" userId="d059b521-ee81-481f-be34-ac8650352dd5" providerId="ADAL" clId="{FB1547E0-E26D-E546-8F0E-360AEE22B493}" dt="2023-02-13T17:04:25.442" v="77"/>
          <ac:spMkLst>
            <pc:docMk/>
            <pc:sldMk cId="984959439" sldId="659"/>
            <ac:spMk id="2" creationId="{A19D1032-02F5-38DA-0D77-43F7C070C265}"/>
          </ac:spMkLst>
        </pc:spChg>
        <pc:spChg chg="del">
          <ac:chgData name="QiuTian" userId="d059b521-ee81-481f-be34-ac8650352dd5" providerId="ADAL" clId="{FB1547E0-E26D-E546-8F0E-360AEE22B493}" dt="2023-02-13T17:04:07.740" v="74"/>
          <ac:spMkLst>
            <pc:docMk/>
            <pc:sldMk cId="984959439" sldId="659"/>
            <ac:spMk id="3" creationId="{C57D1D67-2E63-C24C-BCD5-7A569ABFA5A2}"/>
          </ac:spMkLst>
        </pc:spChg>
      </pc:sldChg>
      <pc:sldChg chg="addSp delSp modSp">
        <pc:chgData name="QiuTian" userId="d059b521-ee81-481f-be34-ac8650352dd5" providerId="ADAL" clId="{FB1547E0-E26D-E546-8F0E-360AEE22B493}" dt="2023-02-13T17:04:25.442" v="77"/>
        <pc:sldMkLst>
          <pc:docMk/>
          <pc:sldMk cId="1671536447" sldId="661"/>
        </pc:sldMkLst>
        <pc:spChg chg="add mod">
          <ac:chgData name="QiuTian" userId="d059b521-ee81-481f-be34-ac8650352dd5" providerId="ADAL" clId="{FB1547E0-E26D-E546-8F0E-360AEE22B493}" dt="2023-02-13T17:04:25.442" v="77"/>
          <ac:spMkLst>
            <pc:docMk/>
            <pc:sldMk cId="1671536447" sldId="661"/>
            <ac:spMk id="2" creationId="{DC0B1AEA-1C12-9F2C-D946-7FD98394BC98}"/>
          </ac:spMkLst>
        </pc:spChg>
        <pc:spChg chg="del">
          <ac:chgData name="QiuTian" userId="d059b521-ee81-481f-be34-ac8650352dd5" providerId="ADAL" clId="{FB1547E0-E26D-E546-8F0E-360AEE22B493}" dt="2023-02-13T17:04:07.740" v="74"/>
          <ac:spMkLst>
            <pc:docMk/>
            <pc:sldMk cId="1671536447" sldId="661"/>
            <ac:spMk id="3" creationId="{041BD669-8415-A746-BDDC-6189C9C106B5}"/>
          </ac:spMkLst>
        </pc:spChg>
      </pc:sldChg>
      <pc:sldChg chg="addSp delSp modSp mod">
        <pc:chgData name="QiuTian" userId="d059b521-ee81-481f-be34-ac8650352dd5" providerId="ADAL" clId="{FB1547E0-E26D-E546-8F0E-360AEE22B493}" dt="2023-02-14T13:05:56.629" v="150" actId="20577"/>
        <pc:sldMkLst>
          <pc:docMk/>
          <pc:sldMk cId="643318449" sldId="662"/>
        </pc:sldMkLst>
        <pc:spChg chg="add mod">
          <ac:chgData name="QiuTian" userId="d059b521-ee81-481f-be34-ac8650352dd5" providerId="ADAL" clId="{FB1547E0-E26D-E546-8F0E-360AEE22B493}" dt="2023-02-13T17:04:25.442" v="77"/>
          <ac:spMkLst>
            <pc:docMk/>
            <pc:sldMk cId="643318449" sldId="662"/>
            <ac:spMk id="2" creationId="{B24C0464-61CC-88CF-02CC-285CFE9ED1D8}"/>
          </ac:spMkLst>
        </pc:spChg>
        <pc:spChg chg="del">
          <ac:chgData name="QiuTian" userId="d059b521-ee81-481f-be34-ac8650352dd5" providerId="ADAL" clId="{FB1547E0-E26D-E546-8F0E-360AEE22B493}" dt="2023-02-13T17:04:07.740" v="74"/>
          <ac:spMkLst>
            <pc:docMk/>
            <pc:sldMk cId="643318449" sldId="662"/>
            <ac:spMk id="3" creationId="{041BD669-8415-A746-BDDC-6189C9C106B5}"/>
          </ac:spMkLst>
        </pc:spChg>
        <pc:spChg chg="mod">
          <ac:chgData name="QiuTian" userId="d059b521-ee81-481f-be34-ac8650352dd5" providerId="ADAL" clId="{FB1547E0-E26D-E546-8F0E-360AEE22B493}" dt="2023-02-14T13:05:56.629" v="150" actId="20577"/>
          <ac:spMkLst>
            <pc:docMk/>
            <pc:sldMk cId="643318449" sldId="662"/>
            <ac:spMk id="6" creationId="{E3FF8559-D9F6-E24B-9FEB-75F7F3063E61}"/>
          </ac:spMkLst>
        </pc:spChg>
      </pc:sldChg>
      <pc:sldChg chg="addSp delSp modSp">
        <pc:chgData name="QiuTian" userId="d059b521-ee81-481f-be34-ac8650352dd5" providerId="ADAL" clId="{FB1547E0-E26D-E546-8F0E-360AEE22B493}" dt="2023-02-13T17:04:25.442" v="77"/>
        <pc:sldMkLst>
          <pc:docMk/>
          <pc:sldMk cId="1027110147" sldId="663"/>
        </pc:sldMkLst>
        <pc:spChg chg="add mod">
          <ac:chgData name="QiuTian" userId="d059b521-ee81-481f-be34-ac8650352dd5" providerId="ADAL" clId="{FB1547E0-E26D-E546-8F0E-360AEE22B493}" dt="2023-02-13T17:04:25.442" v="77"/>
          <ac:spMkLst>
            <pc:docMk/>
            <pc:sldMk cId="1027110147" sldId="663"/>
            <ac:spMk id="2" creationId="{7E0A34BE-5326-1FF6-B473-7A28819B1876}"/>
          </ac:spMkLst>
        </pc:spChg>
        <pc:spChg chg="del">
          <ac:chgData name="QiuTian" userId="d059b521-ee81-481f-be34-ac8650352dd5" providerId="ADAL" clId="{FB1547E0-E26D-E546-8F0E-360AEE22B493}" dt="2023-02-13T17:04:07.740" v="74"/>
          <ac:spMkLst>
            <pc:docMk/>
            <pc:sldMk cId="1027110147" sldId="663"/>
            <ac:spMk id="3" creationId="{041BD669-8415-A746-BDDC-6189C9C106B5}"/>
          </ac:spMkLst>
        </pc:spChg>
      </pc:sldChg>
      <pc:sldChg chg="addSp delSp modSp add mod">
        <pc:chgData name="QiuTian" userId="d059b521-ee81-481f-be34-ac8650352dd5" providerId="ADAL" clId="{FB1547E0-E26D-E546-8F0E-360AEE22B493}" dt="2023-02-13T17:04:25.442" v="77"/>
        <pc:sldMkLst>
          <pc:docMk/>
          <pc:sldMk cId="3833728594" sldId="664"/>
        </pc:sldMkLst>
        <pc:spChg chg="add mod">
          <ac:chgData name="QiuTian" userId="d059b521-ee81-481f-be34-ac8650352dd5" providerId="ADAL" clId="{FB1547E0-E26D-E546-8F0E-360AEE22B493}" dt="2023-02-13T17:04:25.442" v="77"/>
          <ac:spMkLst>
            <pc:docMk/>
            <pc:sldMk cId="3833728594" sldId="664"/>
            <ac:spMk id="2" creationId="{4A7CAB45-EF28-7BF1-939D-0B8FBC121F0E}"/>
          </ac:spMkLst>
        </pc:spChg>
        <pc:spChg chg="mod">
          <ac:chgData name="QiuTian" userId="d059b521-ee81-481f-be34-ac8650352dd5" providerId="ADAL" clId="{FB1547E0-E26D-E546-8F0E-360AEE22B493}" dt="2023-02-13T17:02:29.332" v="28"/>
          <ac:spMkLst>
            <pc:docMk/>
            <pc:sldMk cId="3833728594" sldId="664"/>
            <ac:spMk id="3" creationId="{90A9080D-2068-4D4E-9BE9-B44BC0799522}"/>
          </ac:spMkLst>
        </pc:spChg>
        <pc:spChg chg="del">
          <ac:chgData name="QiuTian" userId="d059b521-ee81-481f-be34-ac8650352dd5" providerId="ADAL" clId="{FB1547E0-E26D-E546-8F0E-360AEE22B493}" dt="2023-02-13T17:04:07.740" v="74"/>
          <ac:spMkLst>
            <pc:docMk/>
            <pc:sldMk cId="3833728594" sldId="664"/>
            <ac:spMk id="4" creationId="{76BB457A-D65A-1D47-A3FC-0D10BC5A6174}"/>
          </ac:spMkLst>
        </pc:spChg>
        <pc:spChg chg="mod">
          <ac:chgData name="QiuTian" userId="d059b521-ee81-481f-be34-ac8650352dd5" providerId="ADAL" clId="{FB1547E0-E26D-E546-8F0E-360AEE22B493}" dt="2023-02-13T17:03:12.832" v="63" actId="20577"/>
          <ac:spMkLst>
            <pc:docMk/>
            <pc:sldMk cId="3833728594" sldId="664"/>
            <ac:spMk id="7" creationId="{E4F09176-ECB7-EE40-853F-E8B63B55E6B1}"/>
          </ac:spMkLst>
        </pc:spChg>
      </pc:sldChg>
      <pc:sldChg chg="addSp delSp modSp add mod">
        <pc:chgData name="QiuTian" userId="d059b521-ee81-481f-be34-ac8650352dd5" providerId="ADAL" clId="{FB1547E0-E26D-E546-8F0E-360AEE22B493}" dt="2023-02-13T17:04:25.442" v="77"/>
        <pc:sldMkLst>
          <pc:docMk/>
          <pc:sldMk cId="2685163339" sldId="665"/>
        </pc:sldMkLst>
        <pc:spChg chg="add mod">
          <ac:chgData name="QiuTian" userId="d059b521-ee81-481f-be34-ac8650352dd5" providerId="ADAL" clId="{FB1547E0-E26D-E546-8F0E-360AEE22B493}" dt="2023-02-13T17:04:25.442" v="77"/>
          <ac:spMkLst>
            <pc:docMk/>
            <pc:sldMk cId="2685163339" sldId="665"/>
            <ac:spMk id="2" creationId="{C64A34E9-01D8-C2ED-2070-5E81145C854B}"/>
          </ac:spMkLst>
        </pc:spChg>
        <pc:spChg chg="mod">
          <ac:chgData name="QiuTian" userId="d059b521-ee81-481f-be34-ac8650352dd5" providerId="ADAL" clId="{FB1547E0-E26D-E546-8F0E-360AEE22B493}" dt="2023-02-13T17:02:34.842" v="45" actId="20577"/>
          <ac:spMkLst>
            <pc:docMk/>
            <pc:sldMk cId="2685163339" sldId="665"/>
            <ac:spMk id="3" creationId="{90A9080D-2068-4D4E-9BE9-B44BC0799522}"/>
          </ac:spMkLst>
        </pc:spChg>
        <pc:spChg chg="del">
          <ac:chgData name="QiuTian" userId="d059b521-ee81-481f-be34-ac8650352dd5" providerId="ADAL" clId="{FB1547E0-E26D-E546-8F0E-360AEE22B493}" dt="2023-02-13T17:04:07.740" v="74"/>
          <ac:spMkLst>
            <pc:docMk/>
            <pc:sldMk cId="2685163339" sldId="665"/>
            <ac:spMk id="4" creationId="{76BB457A-D65A-1D47-A3FC-0D10BC5A6174}"/>
          </ac:spMkLst>
        </pc:spChg>
        <pc:spChg chg="add mod">
          <ac:chgData name="QiuTian" userId="d059b521-ee81-481f-be34-ac8650352dd5" providerId="ADAL" clId="{FB1547E0-E26D-E546-8F0E-360AEE22B493}" dt="2023-02-13T17:02:57.965" v="47"/>
          <ac:spMkLst>
            <pc:docMk/>
            <pc:sldMk cId="2685163339" sldId="665"/>
            <ac:spMk id="5" creationId="{5B7D2AFB-FDFD-970A-4CED-0043E82683DD}"/>
          </ac:spMkLst>
        </pc:spChg>
        <pc:spChg chg="add mod">
          <ac:chgData name="QiuTian" userId="d059b521-ee81-481f-be34-ac8650352dd5" providerId="ADAL" clId="{FB1547E0-E26D-E546-8F0E-360AEE22B493}" dt="2023-02-13T17:03:06.745" v="62" actId="20577"/>
          <ac:spMkLst>
            <pc:docMk/>
            <pc:sldMk cId="2685163339" sldId="665"/>
            <ac:spMk id="6" creationId="{C53E188E-3A15-3CC9-B2FE-CFE4A90E5801}"/>
          </ac:spMkLst>
        </pc:spChg>
        <pc:spChg chg="del">
          <ac:chgData name="QiuTian" userId="d059b521-ee81-481f-be34-ac8650352dd5" providerId="ADAL" clId="{FB1547E0-E26D-E546-8F0E-360AEE22B493}" dt="2023-02-13T17:02:37.478" v="46" actId="478"/>
          <ac:spMkLst>
            <pc:docMk/>
            <pc:sldMk cId="2685163339" sldId="665"/>
            <ac:spMk id="7" creationId="{E4F09176-ECB7-EE40-853F-E8B63B55E6B1}"/>
          </ac:spMkLst>
        </pc:spChg>
      </pc:sldChg>
      <pc:sldMasterChg chg="modSldLayout">
        <pc:chgData name="QiuTian" userId="d059b521-ee81-481f-be34-ac8650352dd5" providerId="ADAL" clId="{FB1547E0-E26D-E546-8F0E-360AEE22B493}" dt="2023-02-13T17:04:16.846" v="76" actId="20577"/>
        <pc:sldMasterMkLst>
          <pc:docMk/>
          <pc:sldMasterMk cId="0" sldId="2147483648"/>
        </pc:sldMasterMkLst>
        <pc:sldLayoutChg chg="modSp mod">
          <pc:chgData name="QiuTian" userId="d059b521-ee81-481f-be34-ac8650352dd5" providerId="ADAL" clId="{FB1547E0-E26D-E546-8F0E-360AEE22B493}" dt="2023-02-13T17:04:16.846" v="76" actId="20577"/>
          <pc:sldLayoutMkLst>
            <pc:docMk/>
            <pc:sldMasterMk cId="0" sldId="2147483648"/>
            <pc:sldLayoutMk cId="4000416526" sldId="2147483661"/>
          </pc:sldLayoutMkLst>
          <pc:spChg chg="mod">
            <ac:chgData name="QiuTian" userId="d059b521-ee81-481f-be34-ac8650352dd5" providerId="ADAL" clId="{FB1547E0-E26D-E546-8F0E-360AEE22B493}" dt="2023-02-13T17:04:16.846" v="76" actId="20577"/>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A80FE739-333C-D04A-B232-9510DC6552D6}"/>
    <pc:docChg chg="addSld delSld modSld">
      <pc:chgData name="QiuTian" userId="d059b521-ee81-481f-be34-ac8650352dd5" providerId="ADAL" clId="{A80FE739-333C-D04A-B232-9510DC6552D6}" dt="2022-12-14T14:21:58.567" v="37" actId="2696"/>
      <pc:docMkLst>
        <pc:docMk/>
      </pc:docMkLst>
      <pc:sldChg chg="modSp">
        <pc:chgData name="QiuTian" userId="d059b521-ee81-481f-be34-ac8650352dd5" providerId="ADAL" clId="{A80FE739-333C-D04A-B232-9510DC6552D6}" dt="2022-12-14T14:07:53.197" v="1" actId="20577"/>
        <pc:sldMkLst>
          <pc:docMk/>
          <pc:sldMk cId="2866733766" sldId="487"/>
        </pc:sldMkLst>
        <pc:spChg chg="mod">
          <ac:chgData name="QiuTian" userId="d059b521-ee81-481f-be34-ac8650352dd5" providerId="ADAL" clId="{A80FE739-333C-D04A-B232-9510DC6552D6}" dt="2022-12-14T14:07:53.197" v="1" actId="20577"/>
          <ac:spMkLst>
            <pc:docMk/>
            <pc:sldMk cId="2866733766" sldId="487"/>
            <ac:spMk id="2" creationId="{7B81D349-5C74-FC4C-B66E-F68A209FDEB7}"/>
          </ac:spMkLst>
        </pc:spChg>
      </pc:sldChg>
      <pc:sldChg chg="add">
        <pc:chgData name="QiuTian" userId="d059b521-ee81-481f-be34-ac8650352dd5" providerId="ADAL" clId="{A80FE739-333C-D04A-B232-9510DC6552D6}" dt="2022-12-14T14:09:29.627" v="21"/>
        <pc:sldMkLst>
          <pc:docMk/>
          <pc:sldMk cId="289117226" sldId="493"/>
        </pc:sldMkLst>
      </pc:sldChg>
      <pc:sldChg chg="del">
        <pc:chgData name="QiuTian" userId="d059b521-ee81-481f-be34-ac8650352dd5" providerId="ADAL" clId="{A80FE739-333C-D04A-B232-9510DC6552D6}" dt="2022-12-14T14:08:49.356" v="16" actId="2696"/>
        <pc:sldMkLst>
          <pc:docMk/>
          <pc:sldMk cId="1784655002" sldId="497"/>
        </pc:sldMkLst>
      </pc:sldChg>
      <pc:sldChg chg="modSp del">
        <pc:chgData name="QiuTian" userId="d059b521-ee81-481f-be34-ac8650352dd5" providerId="ADAL" clId="{A80FE739-333C-D04A-B232-9510DC6552D6}" dt="2022-12-14T14:08:50.421" v="17" actId="2696"/>
        <pc:sldMkLst>
          <pc:docMk/>
          <pc:sldMk cId="773918682" sldId="500"/>
        </pc:sldMkLst>
        <pc:spChg chg="mod">
          <ac:chgData name="QiuTian" userId="d059b521-ee81-481f-be34-ac8650352dd5" providerId="ADAL" clId="{A80FE739-333C-D04A-B232-9510DC6552D6}" dt="2022-12-14T14:08:37.737" v="15" actId="20577"/>
          <ac:spMkLst>
            <pc:docMk/>
            <pc:sldMk cId="773918682" sldId="500"/>
            <ac:spMk id="14" creationId="{00000000-0000-0000-0000-000000000000}"/>
          </ac:spMkLst>
        </pc:spChg>
      </pc:sldChg>
      <pc:sldChg chg="del">
        <pc:chgData name="QiuTian" userId="d059b521-ee81-481f-be34-ac8650352dd5" providerId="ADAL" clId="{A80FE739-333C-D04A-B232-9510DC6552D6}" dt="2022-12-14T14:08:51.250" v="18" actId="2696"/>
        <pc:sldMkLst>
          <pc:docMk/>
          <pc:sldMk cId="2611630600" sldId="502"/>
        </pc:sldMkLst>
      </pc:sldChg>
      <pc:sldChg chg="del">
        <pc:chgData name="QiuTian" userId="d059b521-ee81-481f-be34-ac8650352dd5" providerId="ADAL" clId="{A80FE739-333C-D04A-B232-9510DC6552D6}" dt="2022-12-14T14:08:51.895" v="19" actId="2696"/>
        <pc:sldMkLst>
          <pc:docMk/>
          <pc:sldMk cId="2202343583" sldId="503"/>
        </pc:sldMkLst>
      </pc:sldChg>
      <pc:sldChg chg="del">
        <pc:chgData name="QiuTian" userId="d059b521-ee81-481f-be34-ac8650352dd5" providerId="ADAL" clId="{A80FE739-333C-D04A-B232-9510DC6552D6}" dt="2022-12-14T14:08:52.631" v="20" actId="2696"/>
        <pc:sldMkLst>
          <pc:docMk/>
          <pc:sldMk cId="749444710" sldId="506"/>
        </pc:sldMkLst>
      </pc:sldChg>
      <pc:sldChg chg="del">
        <pc:chgData name="QiuTian" userId="d059b521-ee81-481f-be34-ac8650352dd5" providerId="ADAL" clId="{A80FE739-333C-D04A-B232-9510DC6552D6}" dt="2022-12-14T14:21:58.546" v="35" actId="2696"/>
        <pc:sldMkLst>
          <pc:docMk/>
          <pc:sldMk cId="2823001460" sldId="509"/>
        </pc:sldMkLst>
      </pc:sldChg>
      <pc:sldChg chg="del">
        <pc:chgData name="QiuTian" userId="d059b521-ee81-481f-be34-ac8650352dd5" providerId="ADAL" clId="{A80FE739-333C-D04A-B232-9510DC6552D6}" dt="2022-12-14T14:21:58.558" v="36" actId="2696"/>
        <pc:sldMkLst>
          <pc:docMk/>
          <pc:sldMk cId="1355548782" sldId="510"/>
        </pc:sldMkLst>
      </pc:sldChg>
      <pc:sldChg chg="del">
        <pc:chgData name="QiuTian" userId="d059b521-ee81-481f-be34-ac8650352dd5" providerId="ADAL" clId="{A80FE739-333C-D04A-B232-9510DC6552D6}" dt="2022-12-14T14:21:58.567" v="37" actId="2696"/>
        <pc:sldMkLst>
          <pc:docMk/>
          <pc:sldMk cId="2721123221" sldId="511"/>
        </pc:sldMkLst>
      </pc:sldChg>
      <pc:sldChg chg="del">
        <pc:chgData name="QiuTian" userId="d059b521-ee81-481f-be34-ac8650352dd5" providerId="ADAL" clId="{A80FE739-333C-D04A-B232-9510DC6552D6}" dt="2022-12-14T14:11:26.444" v="27" actId="2696"/>
        <pc:sldMkLst>
          <pc:docMk/>
          <pc:sldMk cId="173573024" sldId="532"/>
        </pc:sldMkLst>
      </pc:sldChg>
      <pc:sldChg chg="del">
        <pc:chgData name="QiuTian" userId="d059b521-ee81-481f-be34-ac8650352dd5" providerId="ADAL" clId="{A80FE739-333C-D04A-B232-9510DC6552D6}" dt="2022-12-14T14:11:26.104" v="25" actId="2696"/>
        <pc:sldMkLst>
          <pc:docMk/>
          <pc:sldMk cId="2678257555" sldId="535"/>
        </pc:sldMkLst>
      </pc:sldChg>
      <pc:sldChg chg="del">
        <pc:chgData name="QiuTian" userId="d059b521-ee81-481f-be34-ac8650352dd5" providerId="ADAL" clId="{A80FE739-333C-D04A-B232-9510DC6552D6}" dt="2022-12-14T14:11:26.896" v="29" actId="2696"/>
        <pc:sldMkLst>
          <pc:docMk/>
          <pc:sldMk cId="3110391253" sldId="536"/>
        </pc:sldMkLst>
      </pc:sldChg>
      <pc:sldChg chg="del">
        <pc:chgData name="QiuTian" userId="d059b521-ee81-481f-be34-ac8650352dd5" providerId="ADAL" clId="{A80FE739-333C-D04A-B232-9510DC6552D6}" dt="2022-12-14T14:11:27.180" v="30" actId="2696"/>
        <pc:sldMkLst>
          <pc:docMk/>
          <pc:sldMk cId="1896883820" sldId="537"/>
        </pc:sldMkLst>
      </pc:sldChg>
      <pc:sldChg chg="del">
        <pc:chgData name="QiuTian" userId="d059b521-ee81-481f-be34-ac8650352dd5" providerId="ADAL" clId="{A80FE739-333C-D04A-B232-9510DC6552D6}" dt="2022-12-14T14:11:27.272" v="31" actId="2696"/>
        <pc:sldMkLst>
          <pc:docMk/>
          <pc:sldMk cId="125523472" sldId="538"/>
        </pc:sldMkLst>
      </pc:sldChg>
      <pc:sldChg chg="del">
        <pc:chgData name="QiuTian" userId="d059b521-ee81-481f-be34-ac8650352dd5" providerId="ADAL" clId="{A80FE739-333C-D04A-B232-9510DC6552D6}" dt="2022-12-14T14:11:27.281" v="32" actId="2696"/>
        <pc:sldMkLst>
          <pc:docMk/>
          <pc:sldMk cId="3096067356" sldId="539"/>
        </pc:sldMkLst>
      </pc:sldChg>
      <pc:sldChg chg="del">
        <pc:chgData name="QiuTian" userId="d059b521-ee81-481f-be34-ac8650352dd5" providerId="ADAL" clId="{A80FE739-333C-D04A-B232-9510DC6552D6}" dt="2022-12-14T14:11:27.288" v="33" actId="2696"/>
        <pc:sldMkLst>
          <pc:docMk/>
          <pc:sldMk cId="571670457" sldId="540"/>
        </pc:sldMkLst>
      </pc:sldChg>
      <pc:sldChg chg="del">
        <pc:chgData name="QiuTian" userId="d059b521-ee81-481f-be34-ac8650352dd5" providerId="ADAL" clId="{A80FE739-333C-D04A-B232-9510DC6552D6}" dt="2022-12-14T14:11:27.299" v="34" actId="2696"/>
        <pc:sldMkLst>
          <pc:docMk/>
          <pc:sldMk cId="1257829759" sldId="541"/>
        </pc:sldMkLst>
      </pc:sldChg>
      <pc:sldChg chg="modSp">
        <pc:chgData name="QiuTian" userId="d059b521-ee81-481f-be34-ac8650352dd5" providerId="ADAL" clId="{A80FE739-333C-D04A-B232-9510DC6552D6}" dt="2022-12-14T14:10:01.925" v="22" actId="20577"/>
        <pc:sldMkLst>
          <pc:docMk/>
          <pc:sldMk cId="2708285143" sldId="548"/>
        </pc:sldMkLst>
        <pc:spChg chg="mod">
          <ac:chgData name="QiuTian" userId="d059b521-ee81-481f-be34-ac8650352dd5" providerId="ADAL" clId="{A80FE739-333C-D04A-B232-9510DC6552D6}" dt="2022-12-14T14:10:01.925" v="22" actId="20577"/>
          <ac:spMkLst>
            <pc:docMk/>
            <pc:sldMk cId="2708285143" sldId="548"/>
            <ac:spMk id="2" creationId="{7B81D349-5C74-FC4C-B66E-F68A209FDEB7}"/>
          </ac:spMkLst>
        </pc:spChg>
      </pc:sldChg>
      <pc:sldChg chg="del">
        <pc:chgData name="QiuTian" userId="d059b521-ee81-481f-be34-ac8650352dd5" providerId="ADAL" clId="{A80FE739-333C-D04A-B232-9510DC6552D6}" dt="2022-12-14T14:10:32.810" v="23" actId="2696"/>
        <pc:sldMkLst>
          <pc:docMk/>
          <pc:sldMk cId="1353101674" sldId="549"/>
        </pc:sldMkLst>
      </pc:sldChg>
      <pc:sldChg chg="del">
        <pc:chgData name="QiuTian" userId="d059b521-ee81-481f-be34-ac8650352dd5" providerId="ADAL" clId="{A80FE739-333C-D04A-B232-9510DC6552D6}" dt="2022-12-14T14:11:25.946" v="24" actId="2696"/>
        <pc:sldMkLst>
          <pc:docMk/>
          <pc:sldMk cId="1395400120" sldId="550"/>
        </pc:sldMkLst>
      </pc:sldChg>
      <pc:sldChg chg="del">
        <pc:chgData name="QiuTian" userId="d059b521-ee81-481f-be34-ac8650352dd5" providerId="ADAL" clId="{A80FE739-333C-D04A-B232-9510DC6552D6}" dt="2022-12-14T14:11:26.270" v="26" actId="2696"/>
        <pc:sldMkLst>
          <pc:docMk/>
          <pc:sldMk cId="1697027891" sldId="552"/>
        </pc:sldMkLst>
      </pc:sldChg>
      <pc:sldChg chg="del">
        <pc:chgData name="QiuTian" userId="d059b521-ee81-481f-be34-ac8650352dd5" providerId="ADAL" clId="{A80FE739-333C-D04A-B232-9510DC6552D6}" dt="2022-12-14T14:11:26.609" v="28" actId="2696"/>
        <pc:sldMkLst>
          <pc:docMk/>
          <pc:sldMk cId="540357715" sldId="5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E0D7-68F4-774A-8EC1-DA49C6EB1613}" type="datetimeFigureOut">
              <a:rPr kumimoji="1" lang="zh-CN" altLang="en-US" smtClean="0"/>
              <a:t>2026/3/8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E90D-6864-9F4B-B947-6E5061AA89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3F19E90D-6864-9F4B-B947-6E5061AA892A}" type="slidenum">
              <a:rPr kumimoji="1" lang="zh-CN" altLang="en-US" smtClean="0"/>
              <a:t>1</a:t>
            </a:fld>
            <a:endParaRPr kumimoji="1" lang="zh-CN" altLang="en-US"/>
          </a:p>
        </p:txBody>
      </p:sp>
    </p:spTree>
    <p:extLst>
      <p:ext uri="{BB962C8B-B14F-4D97-AF65-F5344CB8AC3E}">
        <p14:creationId xmlns:p14="http://schemas.microsoft.com/office/powerpoint/2010/main" val="25565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en-US" altLang="zh-CN"/>
              <a:t>Click to edit Master title style</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a:t>Click to edit Master subtitle style</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zh-CN"/>
              <a:t>Click icon to add picture</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en-US" altLang="zh-CN"/>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54531D3-CDD5-EA40-A65B-D508D05E623E}"/>
              </a:ext>
            </a:extLst>
          </p:cNvPr>
          <p:cNvSpPr/>
          <p:nvPr userDrawn="1"/>
        </p:nvSpPr>
        <p:spPr>
          <a:xfrm>
            <a:off x="0" y="0"/>
            <a:ext cx="12192000" cy="619432"/>
          </a:xfrm>
          <a:prstGeom prst="rect">
            <a:avLst/>
          </a:prstGeom>
          <a:gradFill>
            <a:gsLst>
              <a:gs pos="0">
                <a:srgbClr val="3333B3"/>
              </a:gs>
              <a:gs pos="89000">
                <a:srgbClr val="7DB2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endParaRPr kumimoji="1" lang="zh-CN" altLang="en-US" sz="2900" b="1" dirty="0">
              <a:latin typeface="Arial" panose="020B0604020202020204" pitchFamily="34" charset="0"/>
              <a:cs typeface="Arial" panose="020B0604020202020204" pitchFamily="34" charset="0"/>
            </a:endParaRPr>
          </a:p>
        </p:txBody>
      </p:sp>
      <p:sp>
        <p:nvSpPr>
          <p:cNvPr id="3" name="灯片编号占位符 5">
            <a:extLst>
              <a:ext uri="{FF2B5EF4-FFF2-40B4-BE49-F238E27FC236}">
                <a16:creationId xmlns:a16="http://schemas.microsoft.com/office/drawing/2014/main" id="{9CD5531B-22DD-D64F-B22D-9F0DC9352055}"/>
              </a:ext>
            </a:extLst>
          </p:cNvPr>
          <p:cNvSpPr>
            <a:spLocks noGrp="1"/>
          </p:cNvSpPr>
          <p:nvPr>
            <p:ph type="sldNum" sz="quarter" idx="12"/>
          </p:nvPr>
        </p:nvSpPr>
        <p:spPr>
          <a:xfrm>
            <a:off x="9139990" y="6332286"/>
            <a:ext cx="2743200" cy="365125"/>
          </a:xfrm>
        </p:spPr>
        <p:txBody>
          <a:bodyPr/>
          <a:lstStyle/>
          <a:p>
            <a:fld id="{392CBAA0-59E6-204E-8F03-85E5040D48B8}" type="slidenum">
              <a:rPr kumimoji="1" lang="zh-CN" altLang="en-US" smtClean="0"/>
              <a:t>‹#›</a:t>
            </a:fld>
            <a:r>
              <a:rPr kumimoji="1" lang="en-US" altLang="zh-CN" dirty="0"/>
              <a:t>/89</a:t>
            </a:r>
            <a:endParaRPr kumimoji="1" lang="zh-CN" altLang="en-US" dirty="0"/>
          </a:p>
        </p:txBody>
      </p:sp>
      <p:sp>
        <p:nvSpPr>
          <p:cNvPr id="7" name="标题 1">
            <a:extLst>
              <a:ext uri="{FF2B5EF4-FFF2-40B4-BE49-F238E27FC236}">
                <a16:creationId xmlns:a16="http://schemas.microsoft.com/office/drawing/2014/main" id="{6956CCDD-5973-3047-86CD-A7D3A2D3F252}"/>
              </a:ext>
            </a:extLst>
          </p:cNvPr>
          <p:cNvSpPr>
            <a:spLocks noGrp="1"/>
          </p:cNvSpPr>
          <p:nvPr>
            <p:ph type="title"/>
          </p:nvPr>
        </p:nvSpPr>
        <p:spPr>
          <a:xfrm>
            <a:off x="0" y="1"/>
            <a:ext cx="12192000" cy="619432"/>
          </a:xfrm>
        </p:spPr>
        <p:txBody>
          <a:bodyPr>
            <a:normAutofit/>
          </a:bodyPr>
          <a:lstStyle>
            <a:lvl1pPr>
              <a:defRPr sz="3200" b="1">
                <a:solidFill>
                  <a:schemeClr val="bg1"/>
                </a:solidFill>
                <a:latin typeface="Franklin Gothic Medium" panose="020B0603020102020204" pitchFamily="34" charset="0"/>
                <a:ea typeface="Songti SC" panose="02010600040101010101" pitchFamily="2" charset="-122"/>
                <a:cs typeface="Times New Roman" panose="02020603050405020304" pitchFamily="18" charset="0"/>
              </a:defRPr>
            </a:lvl1pPr>
          </a:lstStyle>
          <a:p>
            <a:r>
              <a:rPr kumimoji="1" lang="en-US" altLang="zh-CN" dirty="0"/>
              <a:t>Click to edit Master title style</a:t>
            </a:r>
            <a:endParaRPr kumimoji="1" lang="zh-CN" altLang="en-US" dirty="0"/>
          </a:p>
        </p:txBody>
      </p:sp>
    </p:spTree>
    <p:extLst>
      <p:ext uri="{BB962C8B-B14F-4D97-AF65-F5344CB8AC3E}">
        <p14:creationId xmlns:p14="http://schemas.microsoft.com/office/powerpoint/2010/main" val="40004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idx="1"/>
          </p:nvPr>
        </p:nvSpPr>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7" name="日期占位符 6"/>
          <p:cNvSpPr>
            <a:spLocks noGrp="1"/>
          </p:cNvSpPr>
          <p:nvPr>
            <p:ph type="dt" sz="half" idx="10"/>
          </p:nvPr>
        </p:nvSpPr>
        <p:spPr/>
        <p:txBody>
          <a:bodyPr/>
          <a:lstStyle/>
          <a:p>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日期占位符 2"/>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dirty="0"/>
              <a:t>Click to edit Master title style</a:t>
            </a:r>
            <a:endParaRPr kumimoji="1"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dirty="0"/>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BAA0-59E6-204E-8F03-85E5040D48B8}"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11">
            <a:extLst>
              <a:ext uri="{FF2B5EF4-FFF2-40B4-BE49-F238E27FC236}">
                <a16:creationId xmlns:a16="http://schemas.microsoft.com/office/drawing/2014/main" id="{3742FFED-1D2E-3311-78B2-60ADC2C1F452}"/>
              </a:ext>
            </a:extLst>
          </p:cNvPr>
          <p:cNvCxnSpPr/>
          <p:nvPr>
            <p:custDataLst>
              <p:tags r:id="rId2"/>
            </p:custDataLst>
          </p:nvPr>
        </p:nvCxnSpPr>
        <p:spPr>
          <a:xfrm>
            <a:off x="2948305" y="5064772"/>
            <a:ext cx="6320790" cy="0"/>
          </a:xfrm>
          <a:prstGeom prst="line">
            <a:avLst/>
          </a:prstGeom>
          <a:ln w="25400">
            <a:solidFill>
              <a:srgbClr val="6E806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F716A9-9C45-109A-F3E6-3282AD70735C}"/>
              </a:ext>
            </a:extLst>
          </p:cNvPr>
          <p:cNvSpPr txBox="1"/>
          <p:nvPr/>
        </p:nvSpPr>
        <p:spPr>
          <a:xfrm>
            <a:off x="-7937" y="1580145"/>
            <a:ext cx="12192000" cy="871392"/>
          </a:xfrm>
          <a:prstGeom prst="rect">
            <a:avLst/>
          </a:prstGeom>
          <a:noFill/>
        </p:spPr>
        <p:txBody>
          <a:bodyPr wrap="square" rtlCol="0">
            <a:spAutoFit/>
          </a:bodyPr>
          <a:lstStyle/>
          <a:p>
            <a:pPr algn="ctr">
              <a:lnSpc>
                <a:spcPct val="150000"/>
              </a:lnSpc>
            </a:pPr>
            <a:r>
              <a:rPr kumimoji="1" lang="en-US" altLang="zh-CN" sz="4000" b="1" dirty="0">
                <a:latin typeface="SimHei" panose="02010609060101010101" pitchFamily="49" charset="-122"/>
                <a:ea typeface="SimHei" panose="02010609060101010101" pitchFamily="49" charset="-122"/>
                <a:cs typeface="Arial" panose="020B0604020202020204" pitchFamily="34" charset="0"/>
              </a:rPr>
              <a:t>《</a:t>
            </a:r>
            <a:r>
              <a:rPr kumimoji="1" lang="zh-CN" altLang="en-US" sz="4000" b="1" dirty="0">
                <a:latin typeface="SimHei" panose="02010609060101010101" pitchFamily="49" charset="-122"/>
                <a:ea typeface="SimHei" panose="02010609060101010101" pitchFamily="49" charset="-122"/>
                <a:cs typeface="Arial" panose="020B0604020202020204" pitchFamily="34" charset="0"/>
              </a:rPr>
              <a:t>数字电路与微机系统</a:t>
            </a:r>
            <a:r>
              <a:rPr kumimoji="1" lang="en-US" altLang="zh-CN" sz="4000" b="1" dirty="0">
                <a:latin typeface="SimHei" panose="02010609060101010101" pitchFamily="49" charset="-122"/>
                <a:ea typeface="SimHei" panose="02010609060101010101" pitchFamily="49" charset="-122"/>
                <a:cs typeface="Arial" panose="020B0604020202020204" pitchFamily="34" charset="0"/>
              </a:rPr>
              <a:t>》</a:t>
            </a:r>
          </a:p>
        </p:txBody>
      </p:sp>
      <p:grpSp>
        <p:nvGrpSpPr>
          <p:cNvPr id="13" name="组合 19">
            <a:extLst>
              <a:ext uri="{FF2B5EF4-FFF2-40B4-BE49-F238E27FC236}">
                <a16:creationId xmlns:a16="http://schemas.microsoft.com/office/drawing/2014/main" id="{994FBDED-6B72-0B02-53AA-368EDC24AAD9}"/>
              </a:ext>
            </a:extLst>
          </p:cNvPr>
          <p:cNvGrpSpPr/>
          <p:nvPr/>
        </p:nvGrpSpPr>
        <p:grpSpPr>
          <a:xfrm>
            <a:off x="0" y="5576887"/>
            <a:ext cx="12192000" cy="1281113"/>
            <a:chOff x="-6350" y="3575050"/>
            <a:chExt cx="12192000" cy="1281113"/>
          </a:xfrm>
          <a:gradFill>
            <a:gsLst>
              <a:gs pos="0">
                <a:srgbClr val="3C592D">
                  <a:alpha val="0"/>
                </a:srgbClr>
              </a:gs>
              <a:gs pos="100000">
                <a:srgbClr val="2E4523"/>
              </a:gs>
            </a:gsLst>
            <a:lin ang="5400000" scaled="0"/>
          </a:gradFill>
        </p:grpSpPr>
        <p:grpSp>
          <p:nvGrpSpPr>
            <p:cNvPr id="14" name="Group 205">
              <a:extLst>
                <a:ext uri="{FF2B5EF4-FFF2-40B4-BE49-F238E27FC236}">
                  <a16:creationId xmlns:a16="http://schemas.microsoft.com/office/drawing/2014/main" id="{EF9390E2-105C-860C-B638-4F3B92301CD6}"/>
                </a:ext>
              </a:extLst>
            </p:cNvPr>
            <p:cNvGrpSpPr>
              <a:grpSpLocks/>
            </p:cNvGrpSpPr>
            <p:nvPr userDrawn="1"/>
          </p:nvGrpSpPr>
          <p:grpSpPr bwMode="auto">
            <a:xfrm>
              <a:off x="4810125" y="4400550"/>
              <a:ext cx="4105275" cy="433388"/>
              <a:chOff x="3030" y="2772"/>
              <a:chExt cx="2586" cy="273"/>
            </a:xfrm>
            <a:grpFill/>
          </p:grpSpPr>
          <p:sp>
            <p:nvSpPr>
              <p:cNvPr id="118" name="Line 5">
                <a:extLst>
                  <a:ext uri="{FF2B5EF4-FFF2-40B4-BE49-F238E27FC236}">
                    <a16:creationId xmlns:a16="http://schemas.microsoft.com/office/drawing/2014/main" id="{9724B648-A307-2FBA-F065-29059C2EB3CD}"/>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a:extLst>
                  <a:ext uri="{FF2B5EF4-FFF2-40B4-BE49-F238E27FC236}">
                    <a16:creationId xmlns:a16="http://schemas.microsoft.com/office/drawing/2014/main" id="{C457F0D5-8EAF-DE5B-7420-EC0AB45724DD}"/>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
                <a:extLst>
                  <a:ext uri="{FF2B5EF4-FFF2-40B4-BE49-F238E27FC236}">
                    <a16:creationId xmlns:a16="http://schemas.microsoft.com/office/drawing/2014/main" id="{91956E0D-40AD-35CD-E265-6C744D1CDF2E}"/>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
                <a:extLst>
                  <a:ext uri="{FF2B5EF4-FFF2-40B4-BE49-F238E27FC236}">
                    <a16:creationId xmlns:a16="http://schemas.microsoft.com/office/drawing/2014/main" id="{C815D418-48B0-F540-F75C-FF7A4054C536}"/>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
                <a:extLst>
                  <a:ext uri="{FF2B5EF4-FFF2-40B4-BE49-F238E27FC236}">
                    <a16:creationId xmlns:a16="http://schemas.microsoft.com/office/drawing/2014/main" id="{C636F1D5-93F3-924C-5CD9-E2DE20667814}"/>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
                <a:extLst>
                  <a:ext uri="{FF2B5EF4-FFF2-40B4-BE49-F238E27FC236}">
                    <a16:creationId xmlns:a16="http://schemas.microsoft.com/office/drawing/2014/main" id="{02A3F4BC-3579-B6C2-65C0-6B0BA57E73D0}"/>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
                <a:extLst>
                  <a:ext uri="{FF2B5EF4-FFF2-40B4-BE49-F238E27FC236}">
                    <a16:creationId xmlns:a16="http://schemas.microsoft.com/office/drawing/2014/main" id="{89154DD1-12E9-C9C7-CD70-1BA126DCCB94}"/>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
                <a:extLst>
                  <a:ext uri="{FF2B5EF4-FFF2-40B4-BE49-F238E27FC236}">
                    <a16:creationId xmlns:a16="http://schemas.microsoft.com/office/drawing/2014/main" id="{0ED36166-D352-BBB4-0036-A795A96EB6CA}"/>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3">
                <a:extLst>
                  <a:ext uri="{FF2B5EF4-FFF2-40B4-BE49-F238E27FC236}">
                    <a16:creationId xmlns:a16="http://schemas.microsoft.com/office/drawing/2014/main" id="{8510E319-2133-3B47-BEFE-A934AD68E24D}"/>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4">
                <a:extLst>
                  <a:ext uri="{FF2B5EF4-FFF2-40B4-BE49-F238E27FC236}">
                    <a16:creationId xmlns:a16="http://schemas.microsoft.com/office/drawing/2014/main" id="{B52A45AA-B2FC-C33F-37D7-7BB0FDE99E0F}"/>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5">
                <a:extLst>
                  <a:ext uri="{FF2B5EF4-FFF2-40B4-BE49-F238E27FC236}">
                    <a16:creationId xmlns:a16="http://schemas.microsoft.com/office/drawing/2014/main" id="{77866D5A-7729-2F72-156F-49708055A026}"/>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6">
                <a:extLst>
                  <a:ext uri="{FF2B5EF4-FFF2-40B4-BE49-F238E27FC236}">
                    <a16:creationId xmlns:a16="http://schemas.microsoft.com/office/drawing/2014/main" id="{AA808B7D-6F6B-7A7C-ACF2-C373A1331580}"/>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7">
                <a:extLst>
                  <a:ext uri="{FF2B5EF4-FFF2-40B4-BE49-F238E27FC236}">
                    <a16:creationId xmlns:a16="http://schemas.microsoft.com/office/drawing/2014/main" id="{89B80F4A-BF1D-A736-7D6A-DC372D223F8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8">
                <a:extLst>
                  <a:ext uri="{FF2B5EF4-FFF2-40B4-BE49-F238E27FC236}">
                    <a16:creationId xmlns:a16="http://schemas.microsoft.com/office/drawing/2014/main" id="{7D341231-9A7B-2185-23AE-83970511BA1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9">
                <a:extLst>
                  <a:ext uri="{FF2B5EF4-FFF2-40B4-BE49-F238E27FC236}">
                    <a16:creationId xmlns:a16="http://schemas.microsoft.com/office/drawing/2014/main" id="{3F0ABA77-C163-3194-488B-CEC5AD612A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
                <a:extLst>
                  <a:ext uri="{FF2B5EF4-FFF2-40B4-BE49-F238E27FC236}">
                    <a16:creationId xmlns:a16="http://schemas.microsoft.com/office/drawing/2014/main" id="{7D33353A-AD56-7995-3AEE-B47A54ABCDE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
                <a:extLst>
                  <a:ext uri="{FF2B5EF4-FFF2-40B4-BE49-F238E27FC236}">
                    <a16:creationId xmlns:a16="http://schemas.microsoft.com/office/drawing/2014/main" id="{B7EACEDC-3707-F2F6-F564-AA866ED05F9B}"/>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
                <a:extLst>
                  <a:ext uri="{FF2B5EF4-FFF2-40B4-BE49-F238E27FC236}">
                    <a16:creationId xmlns:a16="http://schemas.microsoft.com/office/drawing/2014/main" id="{7211CAB9-D066-38A0-31D6-8CB65DF87C4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3">
                <a:extLst>
                  <a:ext uri="{FF2B5EF4-FFF2-40B4-BE49-F238E27FC236}">
                    <a16:creationId xmlns:a16="http://schemas.microsoft.com/office/drawing/2014/main" id="{3332F710-00DC-2B70-64FA-59173D66CEF7}"/>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4">
                <a:extLst>
                  <a:ext uri="{FF2B5EF4-FFF2-40B4-BE49-F238E27FC236}">
                    <a16:creationId xmlns:a16="http://schemas.microsoft.com/office/drawing/2014/main" id="{B8BB0723-6E13-CC26-22E1-74E328375951}"/>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5">
                <a:extLst>
                  <a:ext uri="{FF2B5EF4-FFF2-40B4-BE49-F238E27FC236}">
                    <a16:creationId xmlns:a16="http://schemas.microsoft.com/office/drawing/2014/main" id="{17FDD7AF-083B-5247-D2BE-FAAEA04EF4BB}"/>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6">
                <a:extLst>
                  <a:ext uri="{FF2B5EF4-FFF2-40B4-BE49-F238E27FC236}">
                    <a16:creationId xmlns:a16="http://schemas.microsoft.com/office/drawing/2014/main" id="{A7B54349-5342-4B13-C6FF-19A04969F245}"/>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27">
                <a:extLst>
                  <a:ext uri="{FF2B5EF4-FFF2-40B4-BE49-F238E27FC236}">
                    <a16:creationId xmlns:a16="http://schemas.microsoft.com/office/drawing/2014/main" id="{AEF8AE03-0D52-B11C-49D5-B97E6FEA2716}"/>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8">
                <a:extLst>
                  <a:ext uri="{FF2B5EF4-FFF2-40B4-BE49-F238E27FC236}">
                    <a16:creationId xmlns:a16="http://schemas.microsoft.com/office/drawing/2014/main" id="{5437D064-619E-B7CA-05E3-9E6A4B83858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9">
                <a:extLst>
                  <a:ext uri="{FF2B5EF4-FFF2-40B4-BE49-F238E27FC236}">
                    <a16:creationId xmlns:a16="http://schemas.microsoft.com/office/drawing/2014/main" id="{11181BC8-DF64-8616-0CDF-C477B311F4A3}"/>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0">
                <a:extLst>
                  <a:ext uri="{FF2B5EF4-FFF2-40B4-BE49-F238E27FC236}">
                    <a16:creationId xmlns:a16="http://schemas.microsoft.com/office/drawing/2014/main" id="{8C88FB0B-E6AC-6DDA-4BA9-9AD07407DEE9}"/>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1">
                <a:extLst>
                  <a:ext uri="{FF2B5EF4-FFF2-40B4-BE49-F238E27FC236}">
                    <a16:creationId xmlns:a16="http://schemas.microsoft.com/office/drawing/2014/main" id="{29451BF5-0819-EB96-E4AF-FEE852B72D7F}"/>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2">
                <a:extLst>
                  <a:ext uri="{FF2B5EF4-FFF2-40B4-BE49-F238E27FC236}">
                    <a16:creationId xmlns:a16="http://schemas.microsoft.com/office/drawing/2014/main" id="{3E90D86A-2A1B-1D41-276C-B9BD24D5844B}"/>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3">
                <a:extLst>
                  <a:ext uri="{FF2B5EF4-FFF2-40B4-BE49-F238E27FC236}">
                    <a16:creationId xmlns:a16="http://schemas.microsoft.com/office/drawing/2014/main" id="{0BF6F24A-1D31-AAE4-E282-597D1457218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4">
                <a:extLst>
                  <a:ext uri="{FF2B5EF4-FFF2-40B4-BE49-F238E27FC236}">
                    <a16:creationId xmlns:a16="http://schemas.microsoft.com/office/drawing/2014/main" id="{DB2872D1-1829-79E6-0467-40A78D4CD3CF}"/>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5">
                <a:extLst>
                  <a:ext uri="{FF2B5EF4-FFF2-40B4-BE49-F238E27FC236}">
                    <a16:creationId xmlns:a16="http://schemas.microsoft.com/office/drawing/2014/main" id="{CFF1E311-816E-FD1F-44F6-21992AD60BE5}"/>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6">
                <a:extLst>
                  <a:ext uri="{FF2B5EF4-FFF2-40B4-BE49-F238E27FC236}">
                    <a16:creationId xmlns:a16="http://schemas.microsoft.com/office/drawing/2014/main" id="{AB01EF82-F4A8-2088-2236-94DE4D4F801C}"/>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7">
                <a:extLst>
                  <a:ext uri="{FF2B5EF4-FFF2-40B4-BE49-F238E27FC236}">
                    <a16:creationId xmlns:a16="http://schemas.microsoft.com/office/drawing/2014/main" id="{E42374CB-1415-6087-60E3-1DB22BDA5370}"/>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8">
                <a:extLst>
                  <a:ext uri="{FF2B5EF4-FFF2-40B4-BE49-F238E27FC236}">
                    <a16:creationId xmlns:a16="http://schemas.microsoft.com/office/drawing/2014/main" id="{F10C35F1-37CF-AE90-66A9-85817B48B0A3}"/>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9">
                <a:extLst>
                  <a:ext uri="{FF2B5EF4-FFF2-40B4-BE49-F238E27FC236}">
                    <a16:creationId xmlns:a16="http://schemas.microsoft.com/office/drawing/2014/main" id="{EF297D6E-DEEB-855F-F0CB-76F8C501F9A4}"/>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0">
                <a:extLst>
                  <a:ext uri="{FF2B5EF4-FFF2-40B4-BE49-F238E27FC236}">
                    <a16:creationId xmlns:a16="http://schemas.microsoft.com/office/drawing/2014/main" id="{863534A2-5509-0ED0-0038-839EF5DD3B42}"/>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1">
                <a:extLst>
                  <a:ext uri="{FF2B5EF4-FFF2-40B4-BE49-F238E27FC236}">
                    <a16:creationId xmlns:a16="http://schemas.microsoft.com/office/drawing/2014/main" id="{0FF46096-20F8-9901-640F-3CF88023E86A}"/>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2">
                <a:extLst>
                  <a:ext uri="{FF2B5EF4-FFF2-40B4-BE49-F238E27FC236}">
                    <a16:creationId xmlns:a16="http://schemas.microsoft.com/office/drawing/2014/main" id="{858E3E94-C5EE-95D2-11EC-5AE61D9F130E}"/>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3">
                <a:extLst>
                  <a:ext uri="{FF2B5EF4-FFF2-40B4-BE49-F238E27FC236}">
                    <a16:creationId xmlns:a16="http://schemas.microsoft.com/office/drawing/2014/main" id="{9353DFBC-D59B-BF76-4698-5D6908F1854C}"/>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4">
                <a:extLst>
                  <a:ext uri="{FF2B5EF4-FFF2-40B4-BE49-F238E27FC236}">
                    <a16:creationId xmlns:a16="http://schemas.microsoft.com/office/drawing/2014/main" id="{BF1A35F6-1B8B-78B2-B7B9-D5DB2402295C}"/>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5">
                <a:extLst>
                  <a:ext uri="{FF2B5EF4-FFF2-40B4-BE49-F238E27FC236}">
                    <a16:creationId xmlns:a16="http://schemas.microsoft.com/office/drawing/2014/main" id="{66E7A247-B0B0-04F5-3526-B592310165CB}"/>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6">
                <a:extLst>
                  <a:ext uri="{FF2B5EF4-FFF2-40B4-BE49-F238E27FC236}">
                    <a16:creationId xmlns:a16="http://schemas.microsoft.com/office/drawing/2014/main" id="{D6D131ED-6D55-B99B-B0DB-CFB7EF2021F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7">
                <a:extLst>
                  <a:ext uri="{FF2B5EF4-FFF2-40B4-BE49-F238E27FC236}">
                    <a16:creationId xmlns:a16="http://schemas.microsoft.com/office/drawing/2014/main" id="{DDFC9710-3FBE-A3B9-C00C-D81AB00723FA}"/>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8">
                <a:extLst>
                  <a:ext uri="{FF2B5EF4-FFF2-40B4-BE49-F238E27FC236}">
                    <a16:creationId xmlns:a16="http://schemas.microsoft.com/office/drawing/2014/main" id="{7CFB1EFD-6025-D639-422F-8BD1BCED9E2C}"/>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49">
                <a:extLst>
                  <a:ext uri="{FF2B5EF4-FFF2-40B4-BE49-F238E27FC236}">
                    <a16:creationId xmlns:a16="http://schemas.microsoft.com/office/drawing/2014/main" id="{FA5EC6A7-9ADF-2C66-2E1E-29B552B469DD}"/>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0">
                <a:extLst>
                  <a:ext uri="{FF2B5EF4-FFF2-40B4-BE49-F238E27FC236}">
                    <a16:creationId xmlns:a16="http://schemas.microsoft.com/office/drawing/2014/main" id="{594507CE-403D-3388-4121-EDF5F6A6F142}"/>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
                <a:extLst>
                  <a:ext uri="{FF2B5EF4-FFF2-40B4-BE49-F238E27FC236}">
                    <a16:creationId xmlns:a16="http://schemas.microsoft.com/office/drawing/2014/main" id="{5CEB584E-AA81-9A51-FBA7-4917840975B1}"/>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2">
                <a:extLst>
                  <a:ext uri="{FF2B5EF4-FFF2-40B4-BE49-F238E27FC236}">
                    <a16:creationId xmlns:a16="http://schemas.microsoft.com/office/drawing/2014/main" id="{9866DEF7-182D-92F9-20C8-BB7F6F9DD06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3">
                <a:extLst>
                  <a:ext uri="{FF2B5EF4-FFF2-40B4-BE49-F238E27FC236}">
                    <a16:creationId xmlns:a16="http://schemas.microsoft.com/office/drawing/2014/main" id="{030BF28D-3DBC-BE38-EF43-3248C55C2260}"/>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
                <a:extLst>
                  <a:ext uri="{FF2B5EF4-FFF2-40B4-BE49-F238E27FC236}">
                    <a16:creationId xmlns:a16="http://schemas.microsoft.com/office/drawing/2014/main" id="{6CE73924-AF0C-CAEC-509D-A594CDE9E23B}"/>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5">
                <a:extLst>
                  <a:ext uri="{FF2B5EF4-FFF2-40B4-BE49-F238E27FC236}">
                    <a16:creationId xmlns:a16="http://schemas.microsoft.com/office/drawing/2014/main" id="{B8C5E900-8D3A-DAF4-8DBF-B441399200D4}"/>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6">
                <a:extLst>
                  <a:ext uri="{FF2B5EF4-FFF2-40B4-BE49-F238E27FC236}">
                    <a16:creationId xmlns:a16="http://schemas.microsoft.com/office/drawing/2014/main" id="{DDE922F1-4146-A747-4103-C7700C5EED9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7">
                <a:extLst>
                  <a:ext uri="{FF2B5EF4-FFF2-40B4-BE49-F238E27FC236}">
                    <a16:creationId xmlns:a16="http://schemas.microsoft.com/office/drawing/2014/main" id="{9F9C4E8F-E006-C4A3-6F18-880CD1856A69}"/>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8">
                <a:extLst>
                  <a:ext uri="{FF2B5EF4-FFF2-40B4-BE49-F238E27FC236}">
                    <a16:creationId xmlns:a16="http://schemas.microsoft.com/office/drawing/2014/main" id="{AEFE99C1-283B-3303-3C43-B6DA2291B17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9">
                <a:extLst>
                  <a:ext uri="{FF2B5EF4-FFF2-40B4-BE49-F238E27FC236}">
                    <a16:creationId xmlns:a16="http://schemas.microsoft.com/office/drawing/2014/main" id="{9B70E210-CA17-FBB4-D601-1CFDE05A4682}"/>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0">
                <a:extLst>
                  <a:ext uri="{FF2B5EF4-FFF2-40B4-BE49-F238E27FC236}">
                    <a16:creationId xmlns:a16="http://schemas.microsoft.com/office/drawing/2014/main" id="{B10A7EB1-B75C-0662-CB42-E288D49931F0}"/>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1">
                <a:extLst>
                  <a:ext uri="{FF2B5EF4-FFF2-40B4-BE49-F238E27FC236}">
                    <a16:creationId xmlns:a16="http://schemas.microsoft.com/office/drawing/2014/main" id="{F67D0404-486D-F88C-8047-E55F0F6B999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2">
                <a:extLst>
                  <a:ext uri="{FF2B5EF4-FFF2-40B4-BE49-F238E27FC236}">
                    <a16:creationId xmlns:a16="http://schemas.microsoft.com/office/drawing/2014/main" id="{96E30163-CD43-8F51-A773-998C8E485A5A}"/>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3">
                <a:extLst>
                  <a:ext uri="{FF2B5EF4-FFF2-40B4-BE49-F238E27FC236}">
                    <a16:creationId xmlns:a16="http://schemas.microsoft.com/office/drawing/2014/main" id="{3AC7FCBC-BC42-C085-4B83-05F1C678D21F}"/>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4">
                <a:extLst>
                  <a:ext uri="{FF2B5EF4-FFF2-40B4-BE49-F238E27FC236}">
                    <a16:creationId xmlns:a16="http://schemas.microsoft.com/office/drawing/2014/main" id="{0B9CF1C5-EE56-38D3-9403-C613DD891BAF}"/>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5">
                <a:extLst>
                  <a:ext uri="{FF2B5EF4-FFF2-40B4-BE49-F238E27FC236}">
                    <a16:creationId xmlns:a16="http://schemas.microsoft.com/office/drawing/2014/main" id="{A0144564-349D-20DA-F045-D208C47CFB6E}"/>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6">
                <a:extLst>
                  <a:ext uri="{FF2B5EF4-FFF2-40B4-BE49-F238E27FC236}">
                    <a16:creationId xmlns:a16="http://schemas.microsoft.com/office/drawing/2014/main" id="{DBDC426B-636B-0432-C114-7B1F62EAA1EF}"/>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7">
                <a:extLst>
                  <a:ext uri="{FF2B5EF4-FFF2-40B4-BE49-F238E27FC236}">
                    <a16:creationId xmlns:a16="http://schemas.microsoft.com/office/drawing/2014/main" id="{E768E99E-01E1-4BB7-9AC3-B8664740FB9E}"/>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8">
                <a:extLst>
                  <a:ext uri="{FF2B5EF4-FFF2-40B4-BE49-F238E27FC236}">
                    <a16:creationId xmlns:a16="http://schemas.microsoft.com/office/drawing/2014/main" id="{A6BE733B-40D1-4C64-108C-694AE8EF503C}"/>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9">
                <a:extLst>
                  <a:ext uri="{FF2B5EF4-FFF2-40B4-BE49-F238E27FC236}">
                    <a16:creationId xmlns:a16="http://schemas.microsoft.com/office/drawing/2014/main" id="{934AE6EF-5E38-41B3-82C5-573D7E7FAF6D}"/>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0">
                <a:extLst>
                  <a:ext uri="{FF2B5EF4-FFF2-40B4-BE49-F238E27FC236}">
                    <a16:creationId xmlns:a16="http://schemas.microsoft.com/office/drawing/2014/main" id="{D4C75602-3D93-F019-CB1C-5592D7C46F93}"/>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1">
                <a:extLst>
                  <a:ext uri="{FF2B5EF4-FFF2-40B4-BE49-F238E27FC236}">
                    <a16:creationId xmlns:a16="http://schemas.microsoft.com/office/drawing/2014/main" id="{56BE14D8-4B1C-1325-9FCB-F32471847B24}"/>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2">
                <a:extLst>
                  <a:ext uri="{FF2B5EF4-FFF2-40B4-BE49-F238E27FC236}">
                    <a16:creationId xmlns:a16="http://schemas.microsoft.com/office/drawing/2014/main" id="{2028B7E4-B507-5B7F-F4BE-0010F32C54B8}"/>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3">
                <a:extLst>
                  <a:ext uri="{FF2B5EF4-FFF2-40B4-BE49-F238E27FC236}">
                    <a16:creationId xmlns:a16="http://schemas.microsoft.com/office/drawing/2014/main" id="{98342CAD-A62F-FC11-C736-A5107F00585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4">
                <a:extLst>
                  <a:ext uri="{FF2B5EF4-FFF2-40B4-BE49-F238E27FC236}">
                    <a16:creationId xmlns:a16="http://schemas.microsoft.com/office/drawing/2014/main" id="{9C62D7C0-9DDC-7DD7-4E42-47577E0EB3F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5">
                <a:extLst>
                  <a:ext uri="{FF2B5EF4-FFF2-40B4-BE49-F238E27FC236}">
                    <a16:creationId xmlns:a16="http://schemas.microsoft.com/office/drawing/2014/main" id="{3211754A-B0F8-0180-AE9B-C882DC160799}"/>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6">
                <a:extLst>
                  <a:ext uri="{FF2B5EF4-FFF2-40B4-BE49-F238E27FC236}">
                    <a16:creationId xmlns:a16="http://schemas.microsoft.com/office/drawing/2014/main" id="{383A33BE-82A0-BB42-2003-4A4D7227D2EB}"/>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7">
                <a:extLst>
                  <a:ext uri="{FF2B5EF4-FFF2-40B4-BE49-F238E27FC236}">
                    <a16:creationId xmlns:a16="http://schemas.microsoft.com/office/drawing/2014/main" id="{BBEB6630-A77F-0C7A-8C65-6C940C0CF278}"/>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8">
                <a:extLst>
                  <a:ext uri="{FF2B5EF4-FFF2-40B4-BE49-F238E27FC236}">
                    <a16:creationId xmlns:a16="http://schemas.microsoft.com/office/drawing/2014/main" id="{674B34E0-742D-FF34-7B7F-42E656359675}"/>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9">
                <a:extLst>
                  <a:ext uri="{FF2B5EF4-FFF2-40B4-BE49-F238E27FC236}">
                    <a16:creationId xmlns:a16="http://schemas.microsoft.com/office/drawing/2014/main" id="{9DA8396C-43D6-7DB7-4F89-D572E275911B}"/>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0">
                <a:extLst>
                  <a:ext uri="{FF2B5EF4-FFF2-40B4-BE49-F238E27FC236}">
                    <a16:creationId xmlns:a16="http://schemas.microsoft.com/office/drawing/2014/main" id="{ECE0A802-D482-B521-62F8-049176EE5A27}"/>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1">
                <a:extLst>
                  <a:ext uri="{FF2B5EF4-FFF2-40B4-BE49-F238E27FC236}">
                    <a16:creationId xmlns:a16="http://schemas.microsoft.com/office/drawing/2014/main" id="{2DCF045A-6FD2-438F-DA8F-1A7644D7A376}"/>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2">
                <a:extLst>
                  <a:ext uri="{FF2B5EF4-FFF2-40B4-BE49-F238E27FC236}">
                    <a16:creationId xmlns:a16="http://schemas.microsoft.com/office/drawing/2014/main" id="{52F8410F-DFC0-40E0-437F-0E6AD6113D07}"/>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3">
                <a:extLst>
                  <a:ext uri="{FF2B5EF4-FFF2-40B4-BE49-F238E27FC236}">
                    <a16:creationId xmlns:a16="http://schemas.microsoft.com/office/drawing/2014/main" id="{EBFBA044-BF89-D36D-8308-BCAD58B2EA0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4">
                <a:extLst>
                  <a:ext uri="{FF2B5EF4-FFF2-40B4-BE49-F238E27FC236}">
                    <a16:creationId xmlns:a16="http://schemas.microsoft.com/office/drawing/2014/main" id="{70EA1195-4D94-8305-B681-34F170F3798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5">
                <a:extLst>
                  <a:ext uri="{FF2B5EF4-FFF2-40B4-BE49-F238E27FC236}">
                    <a16:creationId xmlns:a16="http://schemas.microsoft.com/office/drawing/2014/main" id="{A0855E32-38CC-E838-B25D-E994D3419B8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6">
                <a:extLst>
                  <a:ext uri="{FF2B5EF4-FFF2-40B4-BE49-F238E27FC236}">
                    <a16:creationId xmlns:a16="http://schemas.microsoft.com/office/drawing/2014/main" id="{9A031CB5-88ED-9E8D-6C90-86801E2F3477}"/>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7">
                <a:extLst>
                  <a:ext uri="{FF2B5EF4-FFF2-40B4-BE49-F238E27FC236}">
                    <a16:creationId xmlns:a16="http://schemas.microsoft.com/office/drawing/2014/main" id="{83CE16DA-8750-101A-6F7B-D07F3E95394E}"/>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8">
                <a:extLst>
                  <a:ext uri="{FF2B5EF4-FFF2-40B4-BE49-F238E27FC236}">
                    <a16:creationId xmlns:a16="http://schemas.microsoft.com/office/drawing/2014/main" id="{B2515A72-8772-A897-3751-A0829577FB31}"/>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9">
                <a:extLst>
                  <a:ext uri="{FF2B5EF4-FFF2-40B4-BE49-F238E27FC236}">
                    <a16:creationId xmlns:a16="http://schemas.microsoft.com/office/drawing/2014/main" id="{0575E167-DD53-1320-43FF-76F6053801DB}"/>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0">
                <a:extLst>
                  <a:ext uri="{FF2B5EF4-FFF2-40B4-BE49-F238E27FC236}">
                    <a16:creationId xmlns:a16="http://schemas.microsoft.com/office/drawing/2014/main" id="{06C8D86C-EFAA-F38D-CFB7-C091DD70D69A}"/>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1">
                <a:extLst>
                  <a:ext uri="{FF2B5EF4-FFF2-40B4-BE49-F238E27FC236}">
                    <a16:creationId xmlns:a16="http://schemas.microsoft.com/office/drawing/2014/main" id="{4081967D-037C-E8FD-73DF-5BADF84F170C}"/>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2">
                <a:extLst>
                  <a:ext uri="{FF2B5EF4-FFF2-40B4-BE49-F238E27FC236}">
                    <a16:creationId xmlns:a16="http://schemas.microsoft.com/office/drawing/2014/main" id="{B5CDC233-39CC-3C8C-CBB9-0D07A84BF4F0}"/>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3">
                <a:extLst>
                  <a:ext uri="{FF2B5EF4-FFF2-40B4-BE49-F238E27FC236}">
                    <a16:creationId xmlns:a16="http://schemas.microsoft.com/office/drawing/2014/main" id="{8D64620F-7346-E30F-94B8-D6BE136C45B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4">
                <a:extLst>
                  <a:ext uri="{FF2B5EF4-FFF2-40B4-BE49-F238E27FC236}">
                    <a16:creationId xmlns:a16="http://schemas.microsoft.com/office/drawing/2014/main" id="{EA7B8B70-F942-6DBF-1B7F-93B0EA8E60CB}"/>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5">
                <a:extLst>
                  <a:ext uri="{FF2B5EF4-FFF2-40B4-BE49-F238E27FC236}">
                    <a16:creationId xmlns:a16="http://schemas.microsoft.com/office/drawing/2014/main" id="{53A0C207-2188-48FE-D6D4-154AB0E6C989}"/>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6">
                <a:extLst>
                  <a:ext uri="{FF2B5EF4-FFF2-40B4-BE49-F238E27FC236}">
                    <a16:creationId xmlns:a16="http://schemas.microsoft.com/office/drawing/2014/main" id="{149EAF7D-C209-D37F-E845-3586A1B3925B}"/>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7">
                <a:extLst>
                  <a:ext uri="{FF2B5EF4-FFF2-40B4-BE49-F238E27FC236}">
                    <a16:creationId xmlns:a16="http://schemas.microsoft.com/office/drawing/2014/main" id="{8AE68E27-9794-4A54-EEF2-B513A088676C}"/>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8">
                <a:extLst>
                  <a:ext uri="{FF2B5EF4-FFF2-40B4-BE49-F238E27FC236}">
                    <a16:creationId xmlns:a16="http://schemas.microsoft.com/office/drawing/2014/main" id="{454EDD5E-F2AB-868D-E08D-0F5EED5F6C26}"/>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9">
                <a:extLst>
                  <a:ext uri="{FF2B5EF4-FFF2-40B4-BE49-F238E27FC236}">
                    <a16:creationId xmlns:a16="http://schemas.microsoft.com/office/drawing/2014/main" id="{A53E7B2A-1AC3-3340-C4F9-BE0730EE5E7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
                <a:extLst>
                  <a:ext uri="{FF2B5EF4-FFF2-40B4-BE49-F238E27FC236}">
                    <a16:creationId xmlns:a16="http://schemas.microsoft.com/office/drawing/2014/main" id="{E91C2D61-9FAD-3F71-7F54-5EE92CEFEBA4}"/>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1">
                <a:extLst>
                  <a:ext uri="{FF2B5EF4-FFF2-40B4-BE49-F238E27FC236}">
                    <a16:creationId xmlns:a16="http://schemas.microsoft.com/office/drawing/2014/main" id="{31B696B5-EBC7-3AA3-00CF-0AABA1D55E56}"/>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2">
                <a:extLst>
                  <a:ext uri="{FF2B5EF4-FFF2-40B4-BE49-F238E27FC236}">
                    <a16:creationId xmlns:a16="http://schemas.microsoft.com/office/drawing/2014/main" id="{84E002D2-0F09-8A0A-92A9-713B77553B0B}"/>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3">
                <a:extLst>
                  <a:ext uri="{FF2B5EF4-FFF2-40B4-BE49-F238E27FC236}">
                    <a16:creationId xmlns:a16="http://schemas.microsoft.com/office/drawing/2014/main" id="{67DF5C03-5034-5C55-CBAC-29694B26D2A8}"/>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4">
                <a:extLst>
                  <a:ext uri="{FF2B5EF4-FFF2-40B4-BE49-F238E27FC236}">
                    <a16:creationId xmlns:a16="http://schemas.microsoft.com/office/drawing/2014/main" id="{8CD93113-2C65-58C0-B83F-4A1A8AB8F6D1}"/>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5">
                <a:extLst>
                  <a:ext uri="{FF2B5EF4-FFF2-40B4-BE49-F238E27FC236}">
                    <a16:creationId xmlns:a16="http://schemas.microsoft.com/office/drawing/2014/main" id="{81980579-25BF-CEBF-CBF8-F1A116B19C03}"/>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6">
                <a:extLst>
                  <a:ext uri="{FF2B5EF4-FFF2-40B4-BE49-F238E27FC236}">
                    <a16:creationId xmlns:a16="http://schemas.microsoft.com/office/drawing/2014/main" id="{973CF83F-5377-5ACC-E453-5405CD3893D9}"/>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7">
                <a:extLst>
                  <a:ext uri="{FF2B5EF4-FFF2-40B4-BE49-F238E27FC236}">
                    <a16:creationId xmlns:a16="http://schemas.microsoft.com/office/drawing/2014/main" id="{2610D646-7D49-CBAD-F3C6-311274521619}"/>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8">
                <a:extLst>
                  <a:ext uri="{FF2B5EF4-FFF2-40B4-BE49-F238E27FC236}">
                    <a16:creationId xmlns:a16="http://schemas.microsoft.com/office/drawing/2014/main" id="{690D301D-CFFE-EE6D-3B64-46EE9EE64751}"/>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9">
                <a:extLst>
                  <a:ext uri="{FF2B5EF4-FFF2-40B4-BE49-F238E27FC236}">
                    <a16:creationId xmlns:a16="http://schemas.microsoft.com/office/drawing/2014/main" id="{37908707-C436-9804-7F83-2E440357EA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0">
                <a:extLst>
                  <a:ext uri="{FF2B5EF4-FFF2-40B4-BE49-F238E27FC236}">
                    <a16:creationId xmlns:a16="http://schemas.microsoft.com/office/drawing/2014/main" id="{607184A9-F009-CC17-E176-8382E77085D3}"/>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1">
                <a:extLst>
                  <a:ext uri="{FF2B5EF4-FFF2-40B4-BE49-F238E27FC236}">
                    <a16:creationId xmlns:a16="http://schemas.microsoft.com/office/drawing/2014/main" id="{21144DCC-CC7F-9CF9-10CA-699EAC05981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2">
                <a:extLst>
                  <a:ext uri="{FF2B5EF4-FFF2-40B4-BE49-F238E27FC236}">
                    <a16:creationId xmlns:a16="http://schemas.microsoft.com/office/drawing/2014/main" id="{AA991850-7A7F-F78B-13C5-621D63DF67CA}"/>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3">
                <a:extLst>
                  <a:ext uri="{FF2B5EF4-FFF2-40B4-BE49-F238E27FC236}">
                    <a16:creationId xmlns:a16="http://schemas.microsoft.com/office/drawing/2014/main" id="{17C5794B-5230-73F1-CC93-365BA2B2E058}"/>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4">
                <a:extLst>
                  <a:ext uri="{FF2B5EF4-FFF2-40B4-BE49-F238E27FC236}">
                    <a16:creationId xmlns:a16="http://schemas.microsoft.com/office/drawing/2014/main" id="{C3170E3E-3DFA-CC21-7877-4EDD80B2EFF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5">
                <a:extLst>
                  <a:ext uri="{FF2B5EF4-FFF2-40B4-BE49-F238E27FC236}">
                    <a16:creationId xmlns:a16="http://schemas.microsoft.com/office/drawing/2014/main" id="{4E3A9A81-D517-38B9-5EF2-A900F895E8F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6">
                <a:extLst>
                  <a:ext uri="{FF2B5EF4-FFF2-40B4-BE49-F238E27FC236}">
                    <a16:creationId xmlns:a16="http://schemas.microsoft.com/office/drawing/2014/main" id="{D6278C0B-D430-5AA2-B8D9-64AE64D0FCB4}"/>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7">
                <a:extLst>
                  <a:ext uri="{FF2B5EF4-FFF2-40B4-BE49-F238E27FC236}">
                    <a16:creationId xmlns:a16="http://schemas.microsoft.com/office/drawing/2014/main" id="{87357DAF-E617-5B01-A494-7E9C2612F2B4}"/>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8">
                <a:extLst>
                  <a:ext uri="{FF2B5EF4-FFF2-40B4-BE49-F238E27FC236}">
                    <a16:creationId xmlns:a16="http://schemas.microsoft.com/office/drawing/2014/main" id="{4B8BB90C-9433-CACF-8CE1-198FF79679A7}"/>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9">
                <a:extLst>
                  <a:ext uri="{FF2B5EF4-FFF2-40B4-BE49-F238E27FC236}">
                    <a16:creationId xmlns:a16="http://schemas.microsoft.com/office/drawing/2014/main" id="{C3F6B678-C2C4-3A47-ABF4-07FDAD2D87FA}"/>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0">
                <a:extLst>
                  <a:ext uri="{FF2B5EF4-FFF2-40B4-BE49-F238E27FC236}">
                    <a16:creationId xmlns:a16="http://schemas.microsoft.com/office/drawing/2014/main" id="{E2D14358-7E05-5304-4418-0A3970F3FF62}"/>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1">
                <a:extLst>
                  <a:ext uri="{FF2B5EF4-FFF2-40B4-BE49-F238E27FC236}">
                    <a16:creationId xmlns:a16="http://schemas.microsoft.com/office/drawing/2014/main" id="{715AD144-A2E3-E18A-4F96-2FD07FA11247}"/>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2">
                <a:extLst>
                  <a:ext uri="{FF2B5EF4-FFF2-40B4-BE49-F238E27FC236}">
                    <a16:creationId xmlns:a16="http://schemas.microsoft.com/office/drawing/2014/main" id="{6714C1C4-469E-BA60-8117-A9BDE88D163A}"/>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3">
                <a:extLst>
                  <a:ext uri="{FF2B5EF4-FFF2-40B4-BE49-F238E27FC236}">
                    <a16:creationId xmlns:a16="http://schemas.microsoft.com/office/drawing/2014/main" id="{0653ACA1-B11A-454B-0ED7-BA518903460C}"/>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4">
                <a:extLst>
                  <a:ext uri="{FF2B5EF4-FFF2-40B4-BE49-F238E27FC236}">
                    <a16:creationId xmlns:a16="http://schemas.microsoft.com/office/drawing/2014/main" id="{7C458B59-6ED8-1E20-6BC8-7BB58B0FB251}"/>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5">
                <a:extLst>
                  <a:ext uri="{FF2B5EF4-FFF2-40B4-BE49-F238E27FC236}">
                    <a16:creationId xmlns:a16="http://schemas.microsoft.com/office/drawing/2014/main" id="{FA2AB794-387A-98EF-A9A4-CB39D04AA2F8}"/>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6">
                <a:extLst>
                  <a:ext uri="{FF2B5EF4-FFF2-40B4-BE49-F238E27FC236}">
                    <a16:creationId xmlns:a16="http://schemas.microsoft.com/office/drawing/2014/main" id="{97945496-F807-9F50-BDC0-6B44140DC37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7">
                <a:extLst>
                  <a:ext uri="{FF2B5EF4-FFF2-40B4-BE49-F238E27FC236}">
                    <a16:creationId xmlns:a16="http://schemas.microsoft.com/office/drawing/2014/main" id="{1A8AF8AC-93D4-AC70-ACA8-9193433E8F69}"/>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8">
                <a:extLst>
                  <a:ext uri="{FF2B5EF4-FFF2-40B4-BE49-F238E27FC236}">
                    <a16:creationId xmlns:a16="http://schemas.microsoft.com/office/drawing/2014/main" id="{28093D48-A2E7-4629-A00F-30DF1E92FB67}"/>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9">
                <a:extLst>
                  <a:ext uri="{FF2B5EF4-FFF2-40B4-BE49-F238E27FC236}">
                    <a16:creationId xmlns:a16="http://schemas.microsoft.com/office/drawing/2014/main" id="{FDE17277-A103-758E-6ED3-E437513B4270}"/>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0">
                <a:extLst>
                  <a:ext uri="{FF2B5EF4-FFF2-40B4-BE49-F238E27FC236}">
                    <a16:creationId xmlns:a16="http://schemas.microsoft.com/office/drawing/2014/main" id="{A8DA1B16-E77E-37FD-EA22-A2211CA087F2}"/>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1">
                <a:extLst>
                  <a:ext uri="{FF2B5EF4-FFF2-40B4-BE49-F238E27FC236}">
                    <a16:creationId xmlns:a16="http://schemas.microsoft.com/office/drawing/2014/main" id="{B347CB59-4893-2E0E-9A1C-AEB26918A57E}"/>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2">
                <a:extLst>
                  <a:ext uri="{FF2B5EF4-FFF2-40B4-BE49-F238E27FC236}">
                    <a16:creationId xmlns:a16="http://schemas.microsoft.com/office/drawing/2014/main" id="{2A4F1FD8-962F-C4F9-DCF4-38EEC449A0C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3">
                <a:extLst>
                  <a:ext uri="{FF2B5EF4-FFF2-40B4-BE49-F238E27FC236}">
                    <a16:creationId xmlns:a16="http://schemas.microsoft.com/office/drawing/2014/main" id="{2057404B-E89A-15E9-A3CA-CDB78508F548}"/>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4">
                <a:extLst>
                  <a:ext uri="{FF2B5EF4-FFF2-40B4-BE49-F238E27FC236}">
                    <a16:creationId xmlns:a16="http://schemas.microsoft.com/office/drawing/2014/main" id="{4B086DBC-918D-82DA-18EF-78B2B76BC18D}"/>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5">
                <a:extLst>
                  <a:ext uri="{FF2B5EF4-FFF2-40B4-BE49-F238E27FC236}">
                    <a16:creationId xmlns:a16="http://schemas.microsoft.com/office/drawing/2014/main" id="{9AEBDD76-A226-E88D-3D4C-9EBA6F6E104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6">
                <a:extLst>
                  <a:ext uri="{FF2B5EF4-FFF2-40B4-BE49-F238E27FC236}">
                    <a16:creationId xmlns:a16="http://schemas.microsoft.com/office/drawing/2014/main" id="{9B2668D7-B8D3-18C5-6A88-BCF69FEF7099}"/>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7">
                <a:extLst>
                  <a:ext uri="{FF2B5EF4-FFF2-40B4-BE49-F238E27FC236}">
                    <a16:creationId xmlns:a16="http://schemas.microsoft.com/office/drawing/2014/main" id="{83706F2B-8544-FF6F-1161-6DD0FB3CBEF0}"/>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8">
                <a:extLst>
                  <a:ext uri="{FF2B5EF4-FFF2-40B4-BE49-F238E27FC236}">
                    <a16:creationId xmlns:a16="http://schemas.microsoft.com/office/drawing/2014/main" id="{631A8591-02BD-FF5F-FDD4-928DD4C1663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9">
                <a:extLst>
                  <a:ext uri="{FF2B5EF4-FFF2-40B4-BE49-F238E27FC236}">
                    <a16:creationId xmlns:a16="http://schemas.microsoft.com/office/drawing/2014/main" id="{752B9B7F-AE56-69F1-199C-C92AD2AC902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0">
                <a:extLst>
                  <a:ext uri="{FF2B5EF4-FFF2-40B4-BE49-F238E27FC236}">
                    <a16:creationId xmlns:a16="http://schemas.microsoft.com/office/drawing/2014/main" id="{72EC2386-D9FE-DC01-9D2B-CE97F52B3371}"/>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1">
                <a:extLst>
                  <a:ext uri="{FF2B5EF4-FFF2-40B4-BE49-F238E27FC236}">
                    <a16:creationId xmlns:a16="http://schemas.microsoft.com/office/drawing/2014/main" id="{490B1393-AB56-7213-BC75-23667F468FAA}"/>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2">
                <a:extLst>
                  <a:ext uri="{FF2B5EF4-FFF2-40B4-BE49-F238E27FC236}">
                    <a16:creationId xmlns:a16="http://schemas.microsoft.com/office/drawing/2014/main" id="{66613CEB-79B7-4622-6A46-28BCFC93050E}"/>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3">
                <a:extLst>
                  <a:ext uri="{FF2B5EF4-FFF2-40B4-BE49-F238E27FC236}">
                    <a16:creationId xmlns:a16="http://schemas.microsoft.com/office/drawing/2014/main" id="{729D5D21-E0E2-6408-814D-C4EBD53171A5}"/>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4">
                <a:extLst>
                  <a:ext uri="{FF2B5EF4-FFF2-40B4-BE49-F238E27FC236}">
                    <a16:creationId xmlns:a16="http://schemas.microsoft.com/office/drawing/2014/main" id="{ACB0E108-EC7F-F333-48B7-420173206170}"/>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5">
                <a:extLst>
                  <a:ext uri="{FF2B5EF4-FFF2-40B4-BE49-F238E27FC236}">
                    <a16:creationId xmlns:a16="http://schemas.microsoft.com/office/drawing/2014/main" id="{1773A980-05D3-47EA-BAFD-90759047438A}"/>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6">
                <a:extLst>
                  <a:ext uri="{FF2B5EF4-FFF2-40B4-BE49-F238E27FC236}">
                    <a16:creationId xmlns:a16="http://schemas.microsoft.com/office/drawing/2014/main" id="{DFA7F4E7-035D-7418-B06C-951BBECD30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7">
                <a:extLst>
                  <a:ext uri="{FF2B5EF4-FFF2-40B4-BE49-F238E27FC236}">
                    <a16:creationId xmlns:a16="http://schemas.microsoft.com/office/drawing/2014/main" id="{342F1C97-2793-8CB9-7420-1AD8E06B3AC1}"/>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8">
                <a:extLst>
                  <a:ext uri="{FF2B5EF4-FFF2-40B4-BE49-F238E27FC236}">
                    <a16:creationId xmlns:a16="http://schemas.microsoft.com/office/drawing/2014/main" id="{340A9E58-9E06-C337-47A1-EEB9C3DEF02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9">
                <a:extLst>
                  <a:ext uri="{FF2B5EF4-FFF2-40B4-BE49-F238E27FC236}">
                    <a16:creationId xmlns:a16="http://schemas.microsoft.com/office/drawing/2014/main" id="{D05AE3A7-EFF6-327E-D795-B763035F622B}"/>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0">
                <a:extLst>
                  <a:ext uri="{FF2B5EF4-FFF2-40B4-BE49-F238E27FC236}">
                    <a16:creationId xmlns:a16="http://schemas.microsoft.com/office/drawing/2014/main" id="{DA91762E-4663-23BB-170E-53CD001B07C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1">
                <a:extLst>
                  <a:ext uri="{FF2B5EF4-FFF2-40B4-BE49-F238E27FC236}">
                    <a16:creationId xmlns:a16="http://schemas.microsoft.com/office/drawing/2014/main" id="{2D20B9BC-008F-305F-E426-6B4FA582EF29}"/>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2">
                <a:extLst>
                  <a:ext uri="{FF2B5EF4-FFF2-40B4-BE49-F238E27FC236}">
                    <a16:creationId xmlns:a16="http://schemas.microsoft.com/office/drawing/2014/main" id="{AB3ED090-688B-2CE6-01B8-F288DB8DE41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3">
                <a:extLst>
                  <a:ext uri="{FF2B5EF4-FFF2-40B4-BE49-F238E27FC236}">
                    <a16:creationId xmlns:a16="http://schemas.microsoft.com/office/drawing/2014/main" id="{955A1B9E-7EB6-9E45-3E97-C16DF4D9C78D}"/>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4">
                <a:extLst>
                  <a:ext uri="{FF2B5EF4-FFF2-40B4-BE49-F238E27FC236}">
                    <a16:creationId xmlns:a16="http://schemas.microsoft.com/office/drawing/2014/main" id="{F9BA9B64-987E-668C-3084-EEDA76C8C54C}"/>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5">
                <a:extLst>
                  <a:ext uri="{FF2B5EF4-FFF2-40B4-BE49-F238E27FC236}">
                    <a16:creationId xmlns:a16="http://schemas.microsoft.com/office/drawing/2014/main" id="{C89F91B6-8D38-C566-5FDF-FA79F6B36D39}"/>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6">
                <a:extLst>
                  <a:ext uri="{FF2B5EF4-FFF2-40B4-BE49-F238E27FC236}">
                    <a16:creationId xmlns:a16="http://schemas.microsoft.com/office/drawing/2014/main" id="{AD5AEEA5-7A31-051E-75B1-BC5795B7B30A}"/>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7">
                <a:extLst>
                  <a:ext uri="{FF2B5EF4-FFF2-40B4-BE49-F238E27FC236}">
                    <a16:creationId xmlns:a16="http://schemas.microsoft.com/office/drawing/2014/main" id="{7FE39A90-E164-548C-26A9-7248AD4FFF3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8">
                <a:extLst>
                  <a:ext uri="{FF2B5EF4-FFF2-40B4-BE49-F238E27FC236}">
                    <a16:creationId xmlns:a16="http://schemas.microsoft.com/office/drawing/2014/main" id="{12E8CA34-A7E1-4B40-C64E-96E7A1D13274}"/>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9">
                <a:extLst>
                  <a:ext uri="{FF2B5EF4-FFF2-40B4-BE49-F238E27FC236}">
                    <a16:creationId xmlns:a16="http://schemas.microsoft.com/office/drawing/2014/main" id="{64D024C1-FAAD-90F3-9385-CE4DA2B7DDFA}"/>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0">
                <a:extLst>
                  <a:ext uri="{FF2B5EF4-FFF2-40B4-BE49-F238E27FC236}">
                    <a16:creationId xmlns:a16="http://schemas.microsoft.com/office/drawing/2014/main" id="{2A92BF70-D7BE-3BAD-D4D9-FCBA75050E70}"/>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1">
                <a:extLst>
                  <a:ext uri="{FF2B5EF4-FFF2-40B4-BE49-F238E27FC236}">
                    <a16:creationId xmlns:a16="http://schemas.microsoft.com/office/drawing/2014/main" id="{28B1390D-456C-2302-2E81-DE8B2F2A25CC}"/>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2">
                <a:extLst>
                  <a:ext uri="{FF2B5EF4-FFF2-40B4-BE49-F238E27FC236}">
                    <a16:creationId xmlns:a16="http://schemas.microsoft.com/office/drawing/2014/main" id="{096FE919-C0D8-5BF0-59CF-13BF8EF6A56A}"/>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3">
                <a:extLst>
                  <a:ext uri="{FF2B5EF4-FFF2-40B4-BE49-F238E27FC236}">
                    <a16:creationId xmlns:a16="http://schemas.microsoft.com/office/drawing/2014/main" id="{991B5ADC-E3F2-B1DC-CE7B-433FFEF5BF3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4">
                <a:extLst>
                  <a:ext uri="{FF2B5EF4-FFF2-40B4-BE49-F238E27FC236}">
                    <a16:creationId xmlns:a16="http://schemas.microsoft.com/office/drawing/2014/main" id="{29280CA2-F34C-1027-7020-148B50C3CD2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5">
                <a:extLst>
                  <a:ext uri="{FF2B5EF4-FFF2-40B4-BE49-F238E27FC236}">
                    <a16:creationId xmlns:a16="http://schemas.microsoft.com/office/drawing/2014/main" id="{B6FC0B2C-DC75-F1FE-27B7-12425DA95426}"/>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6">
                <a:extLst>
                  <a:ext uri="{FF2B5EF4-FFF2-40B4-BE49-F238E27FC236}">
                    <a16:creationId xmlns:a16="http://schemas.microsoft.com/office/drawing/2014/main" id="{BDD31874-F901-9769-76A4-1260A3F4BBB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7">
                <a:extLst>
                  <a:ext uri="{FF2B5EF4-FFF2-40B4-BE49-F238E27FC236}">
                    <a16:creationId xmlns:a16="http://schemas.microsoft.com/office/drawing/2014/main" id="{3540C89E-1860-4769-B0A4-A9BC9F5B1B2D}"/>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8">
                <a:extLst>
                  <a:ext uri="{FF2B5EF4-FFF2-40B4-BE49-F238E27FC236}">
                    <a16:creationId xmlns:a16="http://schemas.microsoft.com/office/drawing/2014/main" id="{A8062E1C-1275-9720-B71C-8CCEDFB27378}"/>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9">
                <a:extLst>
                  <a:ext uri="{FF2B5EF4-FFF2-40B4-BE49-F238E27FC236}">
                    <a16:creationId xmlns:a16="http://schemas.microsoft.com/office/drawing/2014/main" id="{D76A2476-BE3A-D28A-2335-910B573712CB}"/>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0">
                <a:extLst>
                  <a:ext uri="{FF2B5EF4-FFF2-40B4-BE49-F238E27FC236}">
                    <a16:creationId xmlns:a16="http://schemas.microsoft.com/office/drawing/2014/main" id="{479FD5EF-D4EA-2485-788A-80287B809D4D}"/>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1">
                <a:extLst>
                  <a:ext uri="{FF2B5EF4-FFF2-40B4-BE49-F238E27FC236}">
                    <a16:creationId xmlns:a16="http://schemas.microsoft.com/office/drawing/2014/main" id="{A2B51F64-25E6-9BF4-5D14-395EDC09012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2">
                <a:extLst>
                  <a:ext uri="{FF2B5EF4-FFF2-40B4-BE49-F238E27FC236}">
                    <a16:creationId xmlns:a16="http://schemas.microsoft.com/office/drawing/2014/main" id="{FB11E1B9-DEE9-48DB-F833-0F8F42F3F0A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3">
                <a:extLst>
                  <a:ext uri="{FF2B5EF4-FFF2-40B4-BE49-F238E27FC236}">
                    <a16:creationId xmlns:a16="http://schemas.microsoft.com/office/drawing/2014/main" id="{444847FD-4D63-A0D8-FB93-DEB84BEF7705}"/>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4">
                <a:extLst>
                  <a:ext uri="{FF2B5EF4-FFF2-40B4-BE49-F238E27FC236}">
                    <a16:creationId xmlns:a16="http://schemas.microsoft.com/office/drawing/2014/main" id="{D528947C-E1B8-5FD7-FD57-D21F51382379}"/>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5">
                <a:extLst>
                  <a:ext uri="{FF2B5EF4-FFF2-40B4-BE49-F238E27FC236}">
                    <a16:creationId xmlns:a16="http://schemas.microsoft.com/office/drawing/2014/main" id="{B79964A4-1301-F7AF-8B3F-8D3E9126736E}"/>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6">
                <a:extLst>
                  <a:ext uri="{FF2B5EF4-FFF2-40B4-BE49-F238E27FC236}">
                    <a16:creationId xmlns:a16="http://schemas.microsoft.com/office/drawing/2014/main" id="{A3653D8F-50B3-8EAC-EFDA-691910F6FC1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7">
                <a:extLst>
                  <a:ext uri="{FF2B5EF4-FFF2-40B4-BE49-F238E27FC236}">
                    <a16:creationId xmlns:a16="http://schemas.microsoft.com/office/drawing/2014/main" id="{77DA2A08-6F4E-C9F2-E9BE-7093815C28A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8">
                <a:extLst>
                  <a:ext uri="{FF2B5EF4-FFF2-40B4-BE49-F238E27FC236}">
                    <a16:creationId xmlns:a16="http://schemas.microsoft.com/office/drawing/2014/main" id="{B3BA4754-D59B-0C7D-1856-0B7D66B5109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9">
                <a:extLst>
                  <a:ext uri="{FF2B5EF4-FFF2-40B4-BE49-F238E27FC236}">
                    <a16:creationId xmlns:a16="http://schemas.microsoft.com/office/drawing/2014/main" id="{71DEF165-850E-A58A-F121-85D481D3D29E}"/>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0">
                <a:extLst>
                  <a:ext uri="{FF2B5EF4-FFF2-40B4-BE49-F238E27FC236}">
                    <a16:creationId xmlns:a16="http://schemas.microsoft.com/office/drawing/2014/main" id="{0385CB0C-1B43-04AC-C6DE-CFA1D528B3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1">
                <a:extLst>
                  <a:ext uri="{FF2B5EF4-FFF2-40B4-BE49-F238E27FC236}">
                    <a16:creationId xmlns:a16="http://schemas.microsoft.com/office/drawing/2014/main" id="{9CD156AB-3617-4CFB-9072-579745B2AFC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2">
                <a:extLst>
                  <a:ext uri="{FF2B5EF4-FFF2-40B4-BE49-F238E27FC236}">
                    <a16:creationId xmlns:a16="http://schemas.microsoft.com/office/drawing/2014/main" id="{BFB7AEC8-A6CB-D90C-F30A-8C61CCB81DA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3">
                <a:extLst>
                  <a:ext uri="{FF2B5EF4-FFF2-40B4-BE49-F238E27FC236}">
                    <a16:creationId xmlns:a16="http://schemas.microsoft.com/office/drawing/2014/main" id="{1DD94735-6BEF-149F-9E30-1BA39A63F8AC}"/>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4">
                <a:extLst>
                  <a:ext uri="{FF2B5EF4-FFF2-40B4-BE49-F238E27FC236}">
                    <a16:creationId xmlns:a16="http://schemas.microsoft.com/office/drawing/2014/main" id="{418DA461-90B7-4ABC-E542-3912A8C95C5D}"/>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5">
                <a:extLst>
                  <a:ext uri="{FF2B5EF4-FFF2-40B4-BE49-F238E27FC236}">
                    <a16:creationId xmlns:a16="http://schemas.microsoft.com/office/drawing/2014/main" id="{D4ACC562-0609-1E83-FE4F-E70C52D9B9B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6">
                <a:extLst>
                  <a:ext uri="{FF2B5EF4-FFF2-40B4-BE49-F238E27FC236}">
                    <a16:creationId xmlns:a16="http://schemas.microsoft.com/office/drawing/2014/main" id="{1CEE1791-CF47-D7F3-07CC-BE5887B1E108}"/>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7">
                <a:extLst>
                  <a:ext uri="{FF2B5EF4-FFF2-40B4-BE49-F238E27FC236}">
                    <a16:creationId xmlns:a16="http://schemas.microsoft.com/office/drawing/2014/main" id="{B07D0044-DE6A-A971-5A7C-A5B2739019E9}"/>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8">
                <a:extLst>
                  <a:ext uri="{FF2B5EF4-FFF2-40B4-BE49-F238E27FC236}">
                    <a16:creationId xmlns:a16="http://schemas.microsoft.com/office/drawing/2014/main" id="{61F96D3E-5301-4152-90EC-F1626F4FDB3E}"/>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9">
                <a:extLst>
                  <a:ext uri="{FF2B5EF4-FFF2-40B4-BE49-F238E27FC236}">
                    <a16:creationId xmlns:a16="http://schemas.microsoft.com/office/drawing/2014/main" id="{991F527D-18AF-26DA-40A9-94EB57558243}"/>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0">
                <a:extLst>
                  <a:ext uri="{FF2B5EF4-FFF2-40B4-BE49-F238E27FC236}">
                    <a16:creationId xmlns:a16="http://schemas.microsoft.com/office/drawing/2014/main" id="{2CFC305D-6014-C772-1ADE-BD787E2E352C}"/>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1">
                <a:extLst>
                  <a:ext uri="{FF2B5EF4-FFF2-40B4-BE49-F238E27FC236}">
                    <a16:creationId xmlns:a16="http://schemas.microsoft.com/office/drawing/2014/main" id="{50884AEA-630F-32AA-F249-E2D5CAB57FB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2">
                <a:extLst>
                  <a:ext uri="{FF2B5EF4-FFF2-40B4-BE49-F238E27FC236}">
                    <a16:creationId xmlns:a16="http://schemas.microsoft.com/office/drawing/2014/main" id="{23E40714-CA05-E294-5F1D-AEE5E61D792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3">
                <a:extLst>
                  <a:ext uri="{FF2B5EF4-FFF2-40B4-BE49-F238E27FC236}">
                    <a16:creationId xmlns:a16="http://schemas.microsoft.com/office/drawing/2014/main" id="{13101226-D41C-9676-D8B8-148B1A67C7B1}"/>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4">
                <a:extLst>
                  <a:ext uri="{FF2B5EF4-FFF2-40B4-BE49-F238E27FC236}">
                    <a16:creationId xmlns:a16="http://schemas.microsoft.com/office/drawing/2014/main" id="{CFA234EC-D718-B642-7B1A-4A158C6D4702}"/>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5">
                <a:extLst>
                  <a:ext uri="{FF2B5EF4-FFF2-40B4-BE49-F238E27FC236}">
                    <a16:creationId xmlns:a16="http://schemas.microsoft.com/office/drawing/2014/main" id="{0221ABFC-89AF-0898-AF88-DB1C5967EC08}"/>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6">
                <a:extLst>
                  <a:ext uri="{FF2B5EF4-FFF2-40B4-BE49-F238E27FC236}">
                    <a16:creationId xmlns:a16="http://schemas.microsoft.com/office/drawing/2014/main" id="{54E30018-9E96-8A6F-B472-02106ED048E2}"/>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7">
                <a:extLst>
                  <a:ext uri="{FF2B5EF4-FFF2-40B4-BE49-F238E27FC236}">
                    <a16:creationId xmlns:a16="http://schemas.microsoft.com/office/drawing/2014/main" id="{663E44FA-32E5-36A6-800F-401919850F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8">
                <a:extLst>
                  <a:ext uri="{FF2B5EF4-FFF2-40B4-BE49-F238E27FC236}">
                    <a16:creationId xmlns:a16="http://schemas.microsoft.com/office/drawing/2014/main" id="{C44BA2D3-CB4A-8A30-460B-3C7BF6F406B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9">
                <a:extLst>
                  <a:ext uri="{FF2B5EF4-FFF2-40B4-BE49-F238E27FC236}">
                    <a16:creationId xmlns:a16="http://schemas.microsoft.com/office/drawing/2014/main" id="{B2BD18A6-B36C-944C-9DD4-3ED9ABADBDAA}"/>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200">
                <a:extLst>
                  <a:ext uri="{FF2B5EF4-FFF2-40B4-BE49-F238E27FC236}">
                    <a16:creationId xmlns:a16="http://schemas.microsoft.com/office/drawing/2014/main" id="{34FC636E-CB78-0D99-9196-84331DE809D8}"/>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201">
                <a:extLst>
                  <a:ext uri="{FF2B5EF4-FFF2-40B4-BE49-F238E27FC236}">
                    <a16:creationId xmlns:a16="http://schemas.microsoft.com/office/drawing/2014/main" id="{18F69E31-5D1B-AA39-F8B1-C872CF93C2D1}"/>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2">
                <a:extLst>
                  <a:ext uri="{FF2B5EF4-FFF2-40B4-BE49-F238E27FC236}">
                    <a16:creationId xmlns:a16="http://schemas.microsoft.com/office/drawing/2014/main" id="{7F91C242-105C-C399-161D-C0CC316988D2}"/>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3">
                <a:extLst>
                  <a:ext uri="{FF2B5EF4-FFF2-40B4-BE49-F238E27FC236}">
                    <a16:creationId xmlns:a16="http://schemas.microsoft.com/office/drawing/2014/main" id="{098D97B2-BA4F-5FAA-60E4-42AC2BCF8430}"/>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4">
                <a:extLst>
                  <a:ext uri="{FF2B5EF4-FFF2-40B4-BE49-F238E27FC236}">
                    <a16:creationId xmlns:a16="http://schemas.microsoft.com/office/drawing/2014/main" id="{56DA23CF-81B9-7090-8D0A-8F105F44B949}"/>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06">
              <a:extLst>
                <a:ext uri="{FF2B5EF4-FFF2-40B4-BE49-F238E27FC236}">
                  <a16:creationId xmlns:a16="http://schemas.microsoft.com/office/drawing/2014/main" id="{E0115137-92DF-B78F-C5B9-56AC6C8DD9E4}"/>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7">
              <a:extLst>
                <a:ext uri="{FF2B5EF4-FFF2-40B4-BE49-F238E27FC236}">
                  <a16:creationId xmlns:a16="http://schemas.microsoft.com/office/drawing/2014/main" id="{C3EFDE01-5576-3FB7-2E6D-136A733E8E32}"/>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8">
              <a:extLst>
                <a:ext uri="{FF2B5EF4-FFF2-40B4-BE49-F238E27FC236}">
                  <a16:creationId xmlns:a16="http://schemas.microsoft.com/office/drawing/2014/main" id="{CCDC5559-E473-216F-3341-75C33C5EC9E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9">
              <a:extLst>
                <a:ext uri="{FF2B5EF4-FFF2-40B4-BE49-F238E27FC236}">
                  <a16:creationId xmlns:a16="http://schemas.microsoft.com/office/drawing/2014/main" id="{18CB7867-C867-C2A9-CC0E-B0FFFF1CA5D9}"/>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0">
              <a:extLst>
                <a:ext uri="{FF2B5EF4-FFF2-40B4-BE49-F238E27FC236}">
                  <a16:creationId xmlns:a16="http://schemas.microsoft.com/office/drawing/2014/main" id="{A7CBD49A-1F60-E5DA-89D9-4FA5B39B9818}"/>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1">
              <a:extLst>
                <a:ext uri="{FF2B5EF4-FFF2-40B4-BE49-F238E27FC236}">
                  <a16:creationId xmlns:a16="http://schemas.microsoft.com/office/drawing/2014/main" id="{26E0DBF1-A4FC-0CCD-0CB7-FAFA947F38E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2">
              <a:extLst>
                <a:ext uri="{FF2B5EF4-FFF2-40B4-BE49-F238E27FC236}">
                  <a16:creationId xmlns:a16="http://schemas.microsoft.com/office/drawing/2014/main" id="{93292305-62FD-2BD7-EC40-3481BC19A7EF}"/>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3">
              <a:extLst>
                <a:ext uri="{FF2B5EF4-FFF2-40B4-BE49-F238E27FC236}">
                  <a16:creationId xmlns:a16="http://schemas.microsoft.com/office/drawing/2014/main" id="{E669584D-EDE9-4A48-550F-165643E3613B}"/>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4">
              <a:extLst>
                <a:ext uri="{FF2B5EF4-FFF2-40B4-BE49-F238E27FC236}">
                  <a16:creationId xmlns:a16="http://schemas.microsoft.com/office/drawing/2014/main" id="{621858A4-C367-C27E-A06C-AD0FCAE5F012}"/>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5">
              <a:extLst>
                <a:ext uri="{FF2B5EF4-FFF2-40B4-BE49-F238E27FC236}">
                  <a16:creationId xmlns:a16="http://schemas.microsoft.com/office/drawing/2014/main" id="{B2A803B0-DFF7-68F6-0B08-1DB383E320F6}"/>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6">
              <a:extLst>
                <a:ext uri="{FF2B5EF4-FFF2-40B4-BE49-F238E27FC236}">
                  <a16:creationId xmlns:a16="http://schemas.microsoft.com/office/drawing/2014/main" id="{691DD70B-A339-EE6F-A263-6344B1D73AB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7">
              <a:extLst>
                <a:ext uri="{FF2B5EF4-FFF2-40B4-BE49-F238E27FC236}">
                  <a16:creationId xmlns:a16="http://schemas.microsoft.com/office/drawing/2014/main" id="{D75DBB28-3824-E61A-409E-742BB2A784C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8">
              <a:extLst>
                <a:ext uri="{FF2B5EF4-FFF2-40B4-BE49-F238E27FC236}">
                  <a16:creationId xmlns:a16="http://schemas.microsoft.com/office/drawing/2014/main" id="{DFCA815B-EE35-D8A8-6778-0FAF157AFE2E}"/>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9">
              <a:extLst>
                <a:ext uri="{FF2B5EF4-FFF2-40B4-BE49-F238E27FC236}">
                  <a16:creationId xmlns:a16="http://schemas.microsoft.com/office/drawing/2014/main" id="{FB2C1D7F-1B31-6A81-8F17-1A2A559341F9}"/>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0">
              <a:extLst>
                <a:ext uri="{FF2B5EF4-FFF2-40B4-BE49-F238E27FC236}">
                  <a16:creationId xmlns:a16="http://schemas.microsoft.com/office/drawing/2014/main" id="{B0F7AAA2-FCBF-7F8D-8F6D-EC41749AB4A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1">
              <a:extLst>
                <a:ext uri="{FF2B5EF4-FFF2-40B4-BE49-F238E27FC236}">
                  <a16:creationId xmlns:a16="http://schemas.microsoft.com/office/drawing/2014/main" id="{83D4275C-C368-C85A-C1D6-01DF79EE158A}"/>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2">
              <a:extLst>
                <a:ext uri="{FF2B5EF4-FFF2-40B4-BE49-F238E27FC236}">
                  <a16:creationId xmlns:a16="http://schemas.microsoft.com/office/drawing/2014/main" id="{217B4F5E-562A-7A5B-2416-FC7ED7BACEA3}"/>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3">
              <a:extLst>
                <a:ext uri="{FF2B5EF4-FFF2-40B4-BE49-F238E27FC236}">
                  <a16:creationId xmlns:a16="http://schemas.microsoft.com/office/drawing/2014/main" id="{787BEB7F-0209-9CA2-95B9-839A27188E4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4">
              <a:extLst>
                <a:ext uri="{FF2B5EF4-FFF2-40B4-BE49-F238E27FC236}">
                  <a16:creationId xmlns:a16="http://schemas.microsoft.com/office/drawing/2014/main" id="{A19230B1-C86E-939A-53AE-8590F6D331D4}"/>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5">
              <a:extLst>
                <a:ext uri="{FF2B5EF4-FFF2-40B4-BE49-F238E27FC236}">
                  <a16:creationId xmlns:a16="http://schemas.microsoft.com/office/drawing/2014/main" id="{DB53513D-9C31-DA68-67C5-4807900ADCCD}"/>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6">
              <a:extLst>
                <a:ext uri="{FF2B5EF4-FFF2-40B4-BE49-F238E27FC236}">
                  <a16:creationId xmlns:a16="http://schemas.microsoft.com/office/drawing/2014/main" id="{ED90F842-1E36-59F2-11F4-FFDE1EEB56E4}"/>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7">
              <a:extLst>
                <a:ext uri="{FF2B5EF4-FFF2-40B4-BE49-F238E27FC236}">
                  <a16:creationId xmlns:a16="http://schemas.microsoft.com/office/drawing/2014/main" id="{A4DC21FB-78D6-C07E-2AA2-B326160DDD8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8">
              <a:extLst>
                <a:ext uri="{FF2B5EF4-FFF2-40B4-BE49-F238E27FC236}">
                  <a16:creationId xmlns:a16="http://schemas.microsoft.com/office/drawing/2014/main" id="{08611722-E296-69DA-62AC-14159ACE6845}"/>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9">
              <a:extLst>
                <a:ext uri="{FF2B5EF4-FFF2-40B4-BE49-F238E27FC236}">
                  <a16:creationId xmlns:a16="http://schemas.microsoft.com/office/drawing/2014/main" id="{4AE1E9A3-F3F9-14E5-AACD-9A4DE35EBA08}"/>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0">
              <a:extLst>
                <a:ext uri="{FF2B5EF4-FFF2-40B4-BE49-F238E27FC236}">
                  <a16:creationId xmlns:a16="http://schemas.microsoft.com/office/drawing/2014/main" id="{2F4B74D5-5175-A855-E690-341DDC37FA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1">
              <a:extLst>
                <a:ext uri="{FF2B5EF4-FFF2-40B4-BE49-F238E27FC236}">
                  <a16:creationId xmlns:a16="http://schemas.microsoft.com/office/drawing/2014/main" id="{7A9BB296-57E0-B46A-3E5B-ACDADDC2074E}"/>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2">
              <a:extLst>
                <a:ext uri="{FF2B5EF4-FFF2-40B4-BE49-F238E27FC236}">
                  <a16:creationId xmlns:a16="http://schemas.microsoft.com/office/drawing/2014/main" id="{FC170F0B-2220-F162-D99C-BEF2697BFE4F}"/>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3">
              <a:extLst>
                <a:ext uri="{FF2B5EF4-FFF2-40B4-BE49-F238E27FC236}">
                  <a16:creationId xmlns:a16="http://schemas.microsoft.com/office/drawing/2014/main" id="{269EB30C-64B1-1785-445C-4AB9DCB3BDBB}"/>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4">
              <a:extLst>
                <a:ext uri="{FF2B5EF4-FFF2-40B4-BE49-F238E27FC236}">
                  <a16:creationId xmlns:a16="http://schemas.microsoft.com/office/drawing/2014/main" id="{3B0892DE-7172-58F5-A8E4-B4D0CABCAF8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5">
              <a:extLst>
                <a:ext uri="{FF2B5EF4-FFF2-40B4-BE49-F238E27FC236}">
                  <a16:creationId xmlns:a16="http://schemas.microsoft.com/office/drawing/2014/main" id="{15974EB3-3841-D911-A819-12590FBCBABA}"/>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6">
              <a:extLst>
                <a:ext uri="{FF2B5EF4-FFF2-40B4-BE49-F238E27FC236}">
                  <a16:creationId xmlns:a16="http://schemas.microsoft.com/office/drawing/2014/main" id="{4AC1EC51-ED9F-53F0-F324-F6FBFC8B3719}"/>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7">
              <a:extLst>
                <a:ext uri="{FF2B5EF4-FFF2-40B4-BE49-F238E27FC236}">
                  <a16:creationId xmlns:a16="http://schemas.microsoft.com/office/drawing/2014/main" id="{D4708BB7-74BE-E95C-CE64-DD3DB0BF8C6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8">
              <a:extLst>
                <a:ext uri="{FF2B5EF4-FFF2-40B4-BE49-F238E27FC236}">
                  <a16:creationId xmlns:a16="http://schemas.microsoft.com/office/drawing/2014/main" id="{D1371269-5A89-1838-FF57-6B0FD42D8CE9}"/>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9">
              <a:extLst>
                <a:ext uri="{FF2B5EF4-FFF2-40B4-BE49-F238E27FC236}">
                  <a16:creationId xmlns:a16="http://schemas.microsoft.com/office/drawing/2014/main" id="{81F95129-E94C-1488-5F4B-E4693A3CD3DF}"/>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0">
              <a:extLst>
                <a:ext uri="{FF2B5EF4-FFF2-40B4-BE49-F238E27FC236}">
                  <a16:creationId xmlns:a16="http://schemas.microsoft.com/office/drawing/2014/main" id="{BED8DE9D-0128-2E06-A59A-FF8B87F36AA1}"/>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1">
              <a:extLst>
                <a:ext uri="{FF2B5EF4-FFF2-40B4-BE49-F238E27FC236}">
                  <a16:creationId xmlns:a16="http://schemas.microsoft.com/office/drawing/2014/main" id="{14ADBED4-A856-2092-4E3E-1C01D3F4C0B0}"/>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2">
              <a:extLst>
                <a:ext uri="{FF2B5EF4-FFF2-40B4-BE49-F238E27FC236}">
                  <a16:creationId xmlns:a16="http://schemas.microsoft.com/office/drawing/2014/main" id="{DC5CF56F-C796-CDEE-7745-8A843C4CAD3C}"/>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3">
              <a:extLst>
                <a:ext uri="{FF2B5EF4-FFF2-40B4-BE49-F238E27FC236}">
                  <a16:creationId xmlns:a16="http://schemas.microsoft.com/office/drawing/2014/main" id="{DFEE7CB0-FD16-DB7B-F289-4B3B0F058A06}"/>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4">
              <a:extLst>
                <a:ext uri="{FF2B5EF4-FFF2-40B4-BE49-F238E27FC236}">
                  <a16:creationId xmlns:a16="http://schemas.microsoft.com/office/drawing/2014/main" id="{7639AF88-3D90-BAE3-56D3-FBD42FDDD90E}"/>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5">
              <a:extLst>
                <a:ext uri="{FF2B5EF4-FFF2-40B4-BE49-F238E27FC236}">
                  <a16:creationId xmlns:a16="http://schemas.microsoft.com/office/drawing/2014/main" id="{A333F7DA-C89F-CC60-3A08-BBBB17460AA7}"/>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6">
              <a:extLst>
                <a:ext uri="{FF2B5EF4-FFF2-40B4-BE49-F238E27FC236}">
                  <a16:creationId xmlns:a16="http://schemas.microsoft.com/office/drawing/2014/main" id="{9549F0CB-DE4F-DFBE-A23C-89AD58218A8F}"/>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7">
              <a:extLst>
                <a:ext uri="{FF2B5EF4-FFF2-40B4-BE49-F238E27FC236}">
                  <a16:creationId xmlns:a16="http://schemas.microsoft.com/office/drawing/2014/main" id="{15089E5E-C473-BC60-084F-A60049D69BFA}"/>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8">
              <a:extLst>
                <a:ext uri="{FF2B5EF4-FFF2-40B4-BE49-F238E27FC236}">
                  <a16:creationId xmlns:a16="http://schemas.microsoft.com/office/drawing/2014/main" id="{8775B891-F170-E79A-2670-D78149D71D2A}"/>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9">
              <a:extLst>
                <a:ext uri="{FF2B5EF4-FFF2-40B4-BE49-F238E27FC236}">
                  <a16:creationId xmlns:a16="http://schemas.microsoft.com/office/drawing/2014/main" id="{C9E851C5-2A43-842D-C2D4-DF3C7FF3ECB7}"/>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0">
              <a:extLst>
                <a:ext uri="{FF2B5EF4-FFF2-40B4-BE49-F238E27FC236}">
                  <a16:creationId xmlns:a16="http://schemas.microsoft.com/office/drawing/2014/main" id="{FA0AC42F-8C65-9E8B-3633-5C081327994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1">
              <a:extLst>
                <a:ext uri="{FF2B5EF4-FFF2-40B4-BE49-F238E27FC236}">
                  <a16:creationId xmlns:a16="http://schemas.microsoft.com/office/drawing/2014/main" id="{77BFDD2A-E00C-C205-D670-6E510C300D7E}"/>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2">
              <a:extLst>
                <a:ext uri="{FF2B5EF4-FFF2-40B4-BE49-F238E27FC236}">
                  <a16:creationId xmlns:a16="http://schemas.microsoft.com/office/drawing/2014/main" id="{637A1FBC-8ECE-083E-3B90-64A058D4DFCE}"/>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3">
              <a:extLst>
                <a:ext uri="{FF2B5EF4-FFF2-40B4-BE49-F238E27FC236}">
                  <a16:creationId xmlns:a16="http://schemas.microsoft.com/office/drawing/2014/main" id="{76B7B5AF-FD8B-604E-6B58-E0A20F9672BA}"/>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4">
              <a:extLst>
                <a:ext uri="{FF2B5EF4-FFF2-40B4-BE49-F238E27FC236}">
                  <a16:creationId xmlns:a16="http://schemas.microsoft.com/office/drawing/2014/main" id="{124ED4EB-0582-C25E-192A-4FB417BCFDCC}"/>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5">
              <a:extLst>
                <a:ext uri="{FF2B5EF4-FFF2-40B4-BE49-F238E27FC236}">
                  <a16:creationId xmlns:a16="http://schemas.microsoft.com/office/drawing/2014/main" id="{D79B623B-3C2B-FC32-C186-7B6B1ED71D18}"/>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6">
              <a:extLst>
                <a:ext uri="{FF2B5EF4-FFF2-40B4-BE49-F238E27FC236}">
                  <a16:creationId xmlns:a16="http://schemas.microsoft.com/office/drawing/2014/main" id="{B66221CE-9389-8B6E-6FA0-F07BA2486496}"/>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7">
              <a:extLst>
                <a:ext uri="{FF2B5EF4-FFF2-40B4-BE49-F238E27FC236}">
                  <a16:creationId xmlns:a16="http://schemas.microsoft.com/office/drawing/2014/main" id="{A55A0877-BAB9-E6CA-F5CD-369A943CFD9A}"/>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8">
              <a:extLst>
                <a:ext uri="{FF2B5EF4-FFF2-40B4-BE49-F238E27FC236}">
                  <a16:creationId xmlns:a16="http://schemas.microsoft.com/office/drawing/2014/main" id="{83C7EC0F-03C6-C6BE-E9E8-BC4C2A5B364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9">
              <a:extLst>
                <a:ext uri="{FF2B5EF4-FFF2-40B4-BE49-F238E27FC236}">
                  <a16:creationId xmlns:a16="http://schemas.microsoft.com/office/drawing/2014/main" id="{9F495295-33F6-F9C3-168C-4871FD479D48}"/>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0">
              <a:extLst>
                <a:ext uri="{FF2B5EF4-FFF2-40B4-BE49-F238E27FC236}">
                  <a16:creationId xmlns:a16="http://schemas.microsoft.com/office/drawing/2014/main" id="{C7FEC46E-BE79-EEDF-BBDE-9D98F4056EF5}"/>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1">
              <a:extLst>
                <a:ext uri="{FF2B5EF4-FFF2-40B4-BE49-F238E27FC236}">
                  <a16:creationId xmlns:a16="http://schemas.microsoft.com/office/drawing/2014/main" id="{B49B84B8-0237-86E0-A205-8D665A84342B}"/>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2">
              <a:extLst>
                <a:ext uri="{FF2B5EF4-FFF2-40B4-BE49-F238E27FC236}">
                  <a16:creationId xmlns:a16="http://schemas.microsoft.com/office/drawing/2014/main" id="{0A8B8F5F-4BD3-5C8A-8005-50886DBC2F17}"/>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3">
              <a:extLst>
                <a:ext uri="{FF2B5EF4-FFF2-40B4-BE49-F238E27FC236}">
                  <a16:creationId xmlns:a16="http://schemas.microsoft.com/office/drawing/2014/main" id="{38314338-42D1-3187-0268-E15A0B4B663C}"/>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4">
              <a:extLst>
                <a:ext uri="{FF2B5EF4-FFF2-40B4-BE49-F238E27FC236}">
                  <a16:creationId xmlns:a16="http://schemas.microsoft.com/office/drawing/2014/main" id="{C8E6236B-B900-D8E6-CCE4-F8A42703017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5">
              <a:extLst>
                <a:ext uri="{FF2B5EF4-FFF2-40B4-BE49-F238E27FC236}">
                  <a16:creationId xmlns:a16="http://schemas.microsoft.com/office/drawing/2014/main" id="{1D1D7F9C-26DB-F70C-93C6-D72FA67B35C8}"/>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6">
              <a:extLst>
                <a:ext uri="{FF2B5EF4-FFF2-40B4-BE49-F238E27FC236}">
                  <a16:creationId xmlns:a16="http://schemas.microsoft.com/office/drawing/2014/main" id="{FDA85D49-F656-60CF-8294-5A0886F52017}"/>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7">
              <a:extLst>
                <a:ext uri="{FF2B5EF4-FFF2-40B4-BE49-F238E27FC236}">
                  <a16:creationId xmlns:a16="http://schemas.microsoft.com/office/drawing/2014/main" id="{5E2463BC-7781-EEAF-9C77-D477D1252F89}"/>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8">
              <a:extLst>
                <a:ext uri="{FF2B5EF4-FFF2-40B4-BE49-F238E27FC236}">
                  <a16:creationId xmlns:a16="http://schemas.microsoft.com/office/drawing/2014/main" id="{B8D95E51-558B-79AC-0008-4699E21114E1}"/>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9">
              <a:extLst>
                <a:ext uri="{FF2B5EF4-FFF2-40B4-BE49-F238E27FC236}">
                  <a16:creationId xmlns:a16="http://schemas.microsoft.com/office/drawing/2014/main" id="{44F01B65-73B9-ADF0-E278-750AC951F9F7}"/>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0">
              <a:extLst>
                <a:ext uri="{FF2B5EF4-FFF2-40B4-BE49-F238E27FC236}">
                  <a16:creationId xmlns:a16="http://schemas.microsoft.com/office/drawing/2014/main" id="{0FEA3056-60F9-7669-2A9A-40A1A7E8C22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1">
              <a:extLst>
                <a:ext uri="{FF2B5EF4-FFF2-40B4-BE49-F238E27FC236}">
                  <a16:creationId xmlns:a16="http://schemas.microsoft.com/office/drawing/2014/main" id="{12507DD5-07B2-B0DF-3082-0C9D90EF4F6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2">
              <a:extLst>
                <a:ext uri="{FF2B5EF4-FFF2-40B4-BE49-F238E27FC236}">
                  <a16:creationId xmlns:a16="http://schemas.microsoft.com/office/drawing/2014/main" id="{264EAB2D-828A-5B26-AF3D-E08E28D74BC5}"/>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3">
              <a:extLst>
                <a:ext uri="{FF2B5EF4-FFF2-40B4-BE49-F238E27FC236}">
                  <a16:creationId xmlns:a16="http://schemas.microsoft.com/office/drawing/2014/main" id="{6C096171-98B9-2C12-1C7A-0A60CBE68BC4}"/>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4">
              <a:extLst>
                <a:ext uri="{FF2B5EF4-FFF2-40B4-BE49-F238E27FC236}">
                  <a16:creationId xmlns:a16="http://schemas.microsoft.com/office/drawing/2014/main" id="{41599CD9-8E45-F95C-BEBA-C4F0CF4F446C}"/>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5">
              <a:extLst>
                <a:ext uri="{FF2B5EF4-FFF2-40B4-BE49-F238E27FC236}">
                  <a16:creationId xmlns:a16="http://schemas.microsoft.com/office/drawing/2014/main" id="{20E34EFC-9EA3-732D-8E4C-BF8FE0349929}"/>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6">
              <a:extLst>
                <a:ext uri="{FF2B5EF4-FFF2-40B4-BE49-F238E27FC236}">
                  <a16:creationId xmlns:a16="http://schemas.microsoft.com/office/drawing/2014/main" id="{9AF4CBC1-0258-9F14-A7D7-DC48F78F6DE9}"/>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7">
              <a:extLst>
                <a:ext uri="{FF2B5EF4-FFF2-40B4-BE49-F238E27FC236}">
                  <a16:creationId xmlns:a16="http://schemas.microsoft.com/office/drawing/2014/main" id="{C17288C4-78B2-E298-3E76-39691EA7BC84}"/>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8">
              <a:extLst>
                <a:ext uri="{FF2B5EF4-FFF2-40B4-BE49-F238E27FC236}">
                  <a16:creationId xmlns:a16="http://schemas.microsoft.com/office/drawing/2014/main" id="{EA9727EE-FEF9-0781-B999-C8CA8D42E86D}"/>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9">
              <a:extLst>
                <a:ext uri="{FF2B5EF4-FFF2-40B4-BE49-F238E27FC236}">
                  <a16:creationId xmlns:a16="http://schemas.microsoft.com/office/drawing/2014/main" id="{C7FAA6D9-F7D3-96A6-7D15-CAF9D6954636}"/>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0">
              <a:extLst>
                <a:ext uri="{FF2B5EF4-FFF2-40B4-BE49-F238E27FC236}">
                  <a16:creationId xmlns:a16="http://schemas.microsoft.com/office/drawing/2014/main" id="{562D9E35-5387-B714-3A80-FE1AE6F68666}"/>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1">
              <a:extLst>
                <a:ext uri="{FF2B5EF4-FFF2-40B4-BE49-F238E27FC236}">
                  <a16:creationId xmlns:a16="http://schemas.microsoft.com/office/drawing/2014/main" id="{283CF3E5-E7E2-A44F-3D7C-514EE542250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2">
              <a:extLst>
                <a:ext uri="{FF2B5EF4-FFF2-40B4-BE49-F238E27FC236}">
                  <a16:creationId xmlns:a16="http://schemas.microsoft.com/office/drawing/2014/main" id="{17AAAB0F-616C-E371-F4B0-E3214F4F0288}"/>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3">
              <a:extLst>
                <a:ext uri="{FF2B5EF4-FFF2-40B4-BE49-F238E27FC236}">
                  <a16:creationId xmlns:a16="http://schemas.microsoft.com/office/drawing/2014/main" id="{B0EC2F0B-1B2A-0E62-5F4D-02D8E73D4057}"/>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4">
              <a:extLst>
                <a:ext uri="{FF2B5EF4-FFF2-40B4-BE49-F238E27FC236}">
                  <a16:creationId xmlns:a16="http://schemas.microsoft.com/office/drawing/2014/main" id="{126B7ACA-C262-E8C1-7537-5B5DBCD9197A}"/>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5">
              <a:extLst>
                <a:ext uri="{FF2B5EF4-FFF2-40B4-BE49-F238E27FC236}">
                  <a16:creationId xmlns:a16="http://schemas.microsoft.com/office/drawing/2014/main" id="{9769B097-F3F4-863F-CB1A-26A6C8CBFE5E}"/>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6">
              <a:extLst>
                <a:ext uri="{FF2B5EF4-FFF2-40B4-BE49-F238E27FC236}">
                  <a16:creationId xmlns:a16="http://schemas.microsoft.com/office/drawing/2014/main" id="{8A6DCA08-7C0A-A53E-82CF-79C284873EA4}"/>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7">
              <a:extLst>
                <a:ext uri="{FF2B5EF4-FFF2-40B4-BE49-F238E27FC236}">
                  <a16:creationId xmlns:a16="http://schemas.microsoft.com/office/drawing/2014/main" id="{7DE15530-7869-72D3-146A-E8F72CB65298}"/>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8">
              <a:extLst>
                <a:ext uri="{FF2B5EF4-FFF2-40B4-BE49-F238E27FC236}">
                  <a16:creationId xmlns:a16="http://schemas.microsoft.com/office/drawing/2014/main" id="{AF6D7453-D161-8334-5BAC-FF50513D569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9">
              <a:extLst>
                <a:ext uri="{FF2B5EF4-FFF2-40B4-BE49-F238E27FC236}">
                  <a16:creationId xmlns:a16="http://schemas.microsoft.com/office/drawing/2014/main" id="{E0A083BF-AB44-6ACA-4141-21F79A53BC8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0">
              <a:extLst>
                <a:ext uri="{FF2B5EF4-FFF2-40B4-BE49-F238E27FC236}">
                  <a16:creationId xmlns:a16="http://schemas.microsoft.com/office/drawing/2014/main" id="{0DB1ADB8-ED62-CF9D-652E-A647CF5F491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1">
              <a:extLst>
                <a:ext uri="{FF2B5EF4-FFF2-40B4-BE49-F238E27FC236}">
                  <a16:creationId xmlns:a16="http://schemas.microsoft.com/office/drawing/2014/main" id="{ABB5D3B5-8C1A-50B5-4B2A-6D5E8C7218D6}"/>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2">
              <a:extLst>
                <a:ext uri="{FF2B5EF4-FFF2-40B4-BE49-F238E27FC236}">
                  <a16:creationId xmlns:a16="http://schemas.microsoft.com/office/drawing/2014/main" id="{E5F379AB-D7E4-248F-6483-B0BC30AC1ACB}"/>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3">
              <a:extLst>
                <a:ext uri="{FF2B5EF4-FFF2-40B4-BE49-F238E27FC236}">
                  <a16:creationId xmlns:a16="http://schemas.microsoft.com/office/drawing/2014/main" id="{58A17068-71DC-6339-E950-F9B9F55E85D1}"/>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4">
              <a:extLst>
                <a:ext uri="{FF2B5EF4-FFF2-40B4-BE49-F238E27FC236}">
                  <a16:creationId xmlns:a16="http://schemas.microsoft.com/office/drawing/2014/main" id="{39CF126E-23E4-2836-2F3F-B80095E26DFE}"/>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5">
              <a:extLst>
                <a:ext uri="{FF2B5EF4-FFF2-40B4-BE49-F238E27FC236}">
                  <a16:creationId xmlns:a16="http://schemas.microsoft.com/office/drawing/2014/main" id="{3FD0DDA4-5BDA-1A22-7178-F1D8995A892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6">
              <a:extLst>
                <a:ext uri="{FF2B5EF4-FFF2-40B4-BE49-F238E27FC236}">
                  <a16:creationId xmlns:a16="http://schemas.microsoft.com/office/drawing/2014/main" id="{B64FF8A6-4391-E1A3-2145-C97AC1A4F3F9}"/>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7">
              <a:extLst>
                <a:ext uri="{FF2B5EF4-FFF2-40B4-BE49-F238E27FC236}">
                  <a16:creationId xmlns:a16="http://schemas.microsoft.com/office/drawing/2014/main" id="{F40CA98E-1755-A526-D386-F87EFBEAC1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8">
              <a:extLst>
                <a:ext uri="{FF2B5EF4-FFF2-40B4-BE49-F238E27FC236}">
                  <a16:creationId xmlns:a16="http://schemas.microsoft.com/office/drawing/2014/main" id="{B39B1E82-CBFE-D5DB-189B-79474D27A710}"/>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9">
              <a:extLst>
                <a:ext uri="{FF2B5EF4-FFF2-40B4-BE49-F238E27FC236}">
                  <a16:creationId xmlns:a16="http://schemas.microsoft.com/office/drawing/2014/main" id="{88EA97C4-3FC0-221A-FF23-BEB20E4076CC}"/>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00">
              <a:extLst>
                <a:ext uri="{FF2B5EF4-FFF2-40B4-BE49-F238E27FC236}">
                  <a16:creationId xmlns:a16="http://schemas.microsoft.com/office/drawing/2014/main" id="{C86F8F69-F444-258E-C63F-B63EF12D16F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01">
              <a:extLst>
                <a:ext uri="{FF2B5EF4-FFF2-40B4-BE49-F238E27FC236}">
                  <a16:creationId xmlns:a16="http://schemas.microsoft.com/office/drawing/2014/main" id="{A8C0AA5A-D6F6-6EB8-8BA6-21B1935BEA9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2">
              <a:extLst>
                <a:ext uri="{FF2B5EF4-FFF2-40B4-BE49-F238E27FC236}">
                  <a16:creationId xmlns:a16="http://schemas.microsoft.com/office/drawing/2014/main" id="{9641823E-6A40-9C72-350E-908192160A92}"/>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3">
              <a:extLst>
                <a:ext uri="{FF2B5EF4-FFF2-40B4-BE49-F238E27FC236}">
                  <a16:creationId xmlns:a16="http://schemas.microsoft.com/office/drawing/2014/main" id="{192E1698-ED30-FD5D-FE51-65BC4E00A381}"/>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4">
              <a:extLst>
                <a:ext uri="{FF2B5EF4-FFF2-40B4-BE49-F238E27FC236}">
                  <a16:creationId xmlns:a16="http://schemas.microsoft.com/office/drawing/2014/main" id="{6022D98B-C845-0DBE-6B87-C6DD09669E08}"/>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5">
              <a:extLst>
                <a:ext uri="{FF2B5EF4-FFF2-40B4-BE49-F238E27FC236}">
                  <a16:creationId xmlns:a16="http://schemas.microsoft.com/office/drawing/2014/main" id="{BCCF9734-6832-DE00-609B-5435FB62021D}"/>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18" name="图片 35" descr="logo-04">
            <a:extLst>
              <a:ext uri="{FF2B5EF4-FFF2-40B4-BE49-F238E27FC236}">
                <a16:creationId xmlns:a16="http://schemas.microsoft.com/office/drawing/2014/main" id="{49C11AEA-0119-4853-37A0-1432B8B978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9086"/>
          <a:stretch/>
        </p:blipFill>
        <p:spPr>
          <a:xfrm>
            <a:off x="-408911" y="-357243"/>
            <a:ext cx="2005965" cy="2175510"/>
          </a:xfrm>
          <a:prstGeom prst="rect">
            <a:avLst/>
          </a:prstGeom>
        </p:spPr>
      </p:pic>
      <p:sp>
        <p:nvSpPr>
          <p:cNvPr id="319" name="文本框 318">
            <a:extLst>
              <a:ext uri="{FF2B5EF4-FFF2-40B4-BE49-F238E27FC236}">
                <a16:creationId xmlns:a16="http://schemas.microsoft.com/office/drawing/2014/main" id="{C94E1060-543F-8046-9EF7-6288E5400261}"/>
              </a:ext>
            </a:extLst>
          </p:cNvPr>
          <p:cNvSpPr txBox="1"/>
          <p:nvPr/>
        </p:nvSpPr>
        <p:spPr>
          <a:xfrm>
            <a:off x="-7937" y="3816568"/>
            <a:ext cx="12199937" cy="1477328"/>
          </a:xfrm>
          <a:prstGeom prst="rect">
            <a:avLst/>
          </a:prstGeom>
          <a:noFill/>
        </p:spPr>
        <p:txBody>
          <a:bodyPr wrap="square" rtlCol="0">
            <a:spAutoFit/>
          </a:bodyPr>
          <a:lstStyle/>
          <a:p>
            <a:pPr algn="ctr">
              <a:lnSpc>
                <a:spcPct val="150000"/>
              </a:lnSpc>
            </a:pPr>
            <a:r>
              <a:rPr lang="zh-CN" altLang="en-US" sz="2400" dirty="0">
                <a:latin typeface="Myriad Pro" panose="020B0503030403020204" pitchFamily="34" charset="0"/>
                <a:ea typeface="Songti SC" panose="02010600040101010101" pitchFamily="2" charset="-122"/>
              </a:rPr>
              <a:t>王博、王志、辛博   </a:t>
            </a:r>
            <a:endParaRPr lang="en-US" altLang="zh-CN" sz="2400" dirty="0">
              <a:latin typeface="Myriad Pro" panose="020B0503030403020204" pitchFamily="34" charset="0"/>
              <a:ea typeface="Songti SC" panose="02010600040101010101" pitchFamily="2" charset="-122"/>
            </a:endParaRPr>
          </a:p>
          <a:p>
            <a:pPr algn="ctr">
              <a:lnSpc>
                <a:spcPct val="150000"/>
              </a:lnSpc>
            </a:pPr>
            <a:r>
              <a:rPr lang="zh-CN" altLang="en-US" sz="2400" dirty="0">
                <a:latin typeface="Myriad Pro" panose="020B0503030403020204" pitchFamily="34" charset="0"/>
                <a:ea typeface="Songti SC" panose="02010600040101010101" pitchFamily="2" charset="-122"/>
              </a:rPr>
              <a:t>南京大学</a:t>
            </a:r>
          </a:p>
          <a:p>
            <a:pPr algn="ctr"/>
            <a:endParaRPr lang="zh-CN" altLang="en-US" dirty="0">
              <a:latin typeface="Myriad Pro" panose="020B0503030403020204" pitchFamily="34" charset="0"/>
              <a:ea typeface="Songti SC" panose="02010600040101010101" pitchFamily="2" charset="-122"/>
            </a:endParaRPr>
          </a:p>
        </p:txBody>
      </p:sp>
      <p:sp>
        <p:nvSpPr>
          <p:cNvPr id="2" name="灯片编号占位符 1">
            <a:extLst>
              <a:ext uri="{FF2B5EF4-FFF2-40B4-BE49-F238E27FC236}">
                <a16:creationId xmlns:a16="http://schemas.microsoft.com/office/drawing/2014/main" id="{D159139F-BEA5-73A3-5913-CAE202C6EA92}"/>
              </a:ext>
            </a:extLst>
          </p:cNvPr>
          <p:cNvSpPr>
            <a:spLocks noGrp="1"/>
          </p:cNvSpPr>
          <p:nvPr>
            <p:ph type="sldNum" sz="quarter" idx="12"/>
          </p:nvPr>
        </p:nvSpPr>
        <p:spPr/>
        <p:txBody>
          <a:bodyPr/>
          <a:lstStyle/>
          <a:p>
            <a:fld id="{49AE70B2-8BF9-45C0-BB95-33D1B9D3A854}" type="slidenum">
              <a:rPr lang="zh-CN" altLang="en-US" smtClean="0"/>
              <a:t>1</a:t>
            </a:fld>
            <a:endParaRPr lang="zh-CN" altLang="en-US"/>
          </a:p>
        </p:txBody>
      </p:sp>
    </p:spTree>
    <p:custDataLst>
      <p:tags r:id="rId1"/>
    </p:custDataLst>
    <p:extLst>
      <p:ext uri="{BB962C8B-B14F-4D97-AF65-F5344CB8AC3E}">
        <p14:creationId xmlns:p14="http://schemas.microsoft.com/office/powerpoint/2010/main" val="3937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进位计数制</a:t>
            </a:r>
          </a:p>
        </p:txBody>
      </p:sp>
      <p:sp>
        <p:nvSpPr>
          <p:cNvPr id="7" name="文本框 6">
            <a:extLst>
              <a:ext uri="{FF2B5EF4-FFF2-40B4-BE49-F238E27FC236}">
                <a16:creationId xmlns:a16="http://schemas.microsoft.com/office/drawing/2014/main" id="{E98C7DBB-F4C6-8843-8BBD-32253FF8D005}"/>
              </a:ext>
            </a:extLst>
          </p:cNvPr>
          <p:cNvSpPr txBox="1"/>
          <p:nvPr/>
        </p:nvSpPr>
        <p:spPr>
          <a:xfrm>
            <a:off x="308810" y="1596981"/>
            <a:ext cx="11574380" cy="2966966"/>
          </a:xfrm>
          <a:prstGeom prst="rect">
            <a:avLst/>
          </a:prstGeom>
          <a:noFill/>
        </p:spPr>
        <p:txBody>
          <a:bodyPr wrap="square" rtlCol="0">
            <a:spAutoFit/>
          </a:bodyPr>
          <a:lstStyle/>
          <a:p>
            <a:pPr marL="342900" indent="-342900">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所谓“数制”，指进位计数制，即用进位的方法来计数</a:t>
            </a:r>
            <a:endParaRPr kumimoji="1" lang="en-US" altLang="zh-CN" sz="2800" dirty="0">
              <a:latin typeface="Songti SC" panose="02010600040101010101" pitchFamily="2" charset="-122"/>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数制指多位数码中每一位的构成方法以及从低位到高位的进位规则</a:t>
            </a:r>
            <a:endParaRPr kumimoji="1" lang="en-US" altLang="zh-CN" sz="2400" dirty="0">
              <a:latin typeface="KaiTi" panose="02010609060101010101" pitchFamily="49" charset="-122"/>
              <a:ea typeface="KaiTi" panose="02010609060101010101" pitchFamily="49" charset="-122"/>
            </a:endParaRP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数制包括</a:t>
            </a:r>
            <a:r>
              <a:rPr kumimoji="1" lang="zh-CN" altLang="en-US" sz="2800" dirty="0">
                <a:solidFill>
                  <a:srgbClr val="0000FF"/>
                </a:solidFill>
                <a:latin typeface="Songti SC" panose="02010600040101010101" pitchFamily="2" charset="-122"/>
                <a:ea typeface="Songti SC" panose="02010600040101010101" pitchFamily="2" charset="-122"/>
              </a:rPr>
              <a:t>计数符号（数码）</a:t>
            </a:r>
            <a:r>
              <a:rPr kumimoji="1" lang="zh-CN" altLang="en-US" sz="2800" dirty="0">
                <a:latin typeface="Songti SC" panose="02010600040101010101" pitchFamily="2" charset="-122"/>
                <a:ea typeface="Songti SC" panose="02010600040101010101" pitchFamily="2" charset="-122"/>
              </a:rPr>
              <a:t>和</a:t>
            </a:r>
            <a:r>
              <a:rPr kumimoji="1" lang="zh-CN" altLang="en-US" sz="2800" dirty="0">
                <a:solidFill>
                  <a:srgbClr val="0000FF"/>
                </a:solidFill>
                <a:latin typeface="Songti SC" panose="02010600040101010101" pitchFamily="2" charset="-122"/>
                <a:ea typeface="Songti SC" panose="02010600040101010101" pitchFamily="2" charset="-122"/>
              </a:rPr>
              <a:t>进位规则</a:t>
            </a:r>
            <a:r>
              <a:rPr kumimoji="1" lang="zh-CN" altLang="en-US" sz="2800" dirty="0">
                <a:latin typeface="Songti SC" panose="02010600040101010101" pitchFamily="2" charset="-122"/>
                <a:ea typeface="Songti SC" panose="02010600040101010101" pitchFamily="2" charset="-122"/>
              </a:rPr>
              <a:t>两个方面</a:t>
            </a:r>
            <a:endParaRPr kumimoji="1" lang="en-US" altLang="zh-CN" sz="2800" dirty="0">
              <a:latin typeface="Songti SC" panose="02010600040101010101" pitchFamily="2" charset="-122"/>
              <a:ea typeface="Songti SC" panose="02010600040101010101" pitchFamily="2" charset="-122"/>
            </a:endParaRP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常用数制有</a:t>
            </a:r>
            <a:r>
              <a:rPr kumimoji="1" lang="zh-CN" altLang="en-US" sz="2800" dirty="0">
                <a:solidFill>
                  <a:srgbClr val="FF0000"/>
                </a:solidFill>
                <a:latin typeface="Songti SC" panose="02010600040101010101" pitchFamily="2" charset="-122"/>
                <a:ea typeface="Songti SC" panose="02010600040101010101" pitchFamily="2" charset="-122"/>
              </a:rPr>
              <a:t>二进制</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FF0000"/>
                </a:solidFill>
                <a:latin typeface="Songti SC" panose="02010600040101010101" pitchFamily="2" charset="-122"/>
                <a:ea typeface="Songti SC" panose="02010600040101010101" pitchFamily="2" charset="-122"/>
              </a:rPr>
              <a:t>十进制</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FF0000"/>
                </a:solidFill>
                <a:latin typeface="Songti SC" panose="02010600040101010101" pitchFamily="2" charset="-122"/>
                <a:ea typeface="Songti SC" panose="02010600040101010101" pitchFamily="2" charset="-122"/>
              </a:rPr>
              <a:t>十二进制</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FF0000"/>
                </a:solidFill>
                <a:latin typeface="Songti SC" panose="02010600040101010101" pitchFamily="2" charset="-122"/>
                <a:ea typeface="Songti SC" panose="02010600040101010101" pitchFamily="2" charset="-122"/>
              </a:rPr>
              <a:t>十六进制</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FF0000"/>
                </a:solidFill>
                <a:latin typeface="Songti SC" panose="02010600040101010101" pitchFamily="2" charset="-122"/>
                <a:ea typeface="Songti SC" panose="02010600040101010101" pitchFamily="2" charset="-122"/>
              </a:rPr>
              <a:t>六十进制</a:t>
            </a:r>
            <a:r>
              <a:rPr kumimoji="1" lang="zh-CN" altLang="en-US" sz="2800" dirty="0">
                <a:latin typeface="Songti SC" panose="02010600040101010101" pitchFamily="2" charset="-122"/>
                <a:ea typeface="Songti SC" panose="02010600040101010101" pitchFamily="2" charset="-122"/>
              </a:rPr>
              <a:t>等</a:t>
            </a:r>
          </a:p>
        </p:txBody>
      </p:sp>
      <p:sp>
        <p:nvSpPr>
          <p:cNvPr id="2" name="灯片编号占位符 1">
            <a:extLst>
              <a:ext uri="{FF2B5EF4-FFF2-40B4-BE49-F238E27FC236}">
                <a16:creationId xmlns:a16="http://schemas.microsoft.com/office/drawing/2014/main" id="{D94D0F1A-0F27-2F2E-0987-65EA2AB1EBDD}"/>
              </a:ext>
            </a:extLst>
          </p:cNvPr>
          <p:cNvSpPr>
            <a:spLocks noGrp="1"/>
          </p:cNvSpPr>
          <p:nvPr>
            <p:ph type="sldNum" sz="quarter" idx="12"/>
          </p:nvPr>
        </p:nvSpPr>
        <p:spPr/>
        <p:txBody>
          <a:bodyPr/>
          <a:lstStyle/>
          <a:p>
            <a:fld id="{392CBAA0-59E6-204E-8F03-85E5040D48B8}" type="slidenum">
              <a:rPr kumimoji="1" lang="zh-CN" altLang="en-US" smtClean="0"/>
              <a:t>10</a:t>
            </a:fld>
            <a:r>
              <a:rPr kumimoji="1" lang="en-US" altLang="zh-CN"/>
              <a:t>/89</a:t>
            </a:r>
            <a:endParaRPr kumimoji="1" lang="zh-CN" altLang="en-US" dirty="0"/>
          </a:p>
        </p:txBody>
      </p:sp>
    </p:spTree>
    <p:extLst>
      <p:ext uri="{BB962C8B-B14F-4D97-AF65-F5344CB8AC3E}">
        <p14:creationId xmlns:p14="http://schemas.microsoft.com/office/powerpoint/2010/main" val="75802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常用数制 </a:t>
            </a:r>
            <a:r>
              <a:rPr kumimoji="1" lang="en-US" altLang="zh-CN" dirty="0"/>
              <a:t>–</a:t>
            </a:r>
            <a:r>
              <a:rPr kumimoji="1" lang="zh-CN" altLang="en-US" dirty="0"/>
              <a:t> 十进制</a:t>
            </a:r>
          </a:p>
        </p:txBody>
      </p:sp>
      <p:sp>
        <p:nvSpPr>
          <p:cNvPr id="7" name="文本框 6">
            <a:extLst>
              <a:ext uri="{FF2B5EF4-FFF2-40B4-BE49-F238E27FC236}">
                <a16:creationId xmlns:a16="http://schemas.microsoft.com/office/drawing/2014/main" id="{E98C7DBB-F4C6-8843-8BBD-32253FF8D005}"/>
              </a:ext>
            </a:extLst>
          </p:cNvPr>
          <p:cNvSpPr txBox="1"/>
          <p:nvPr/>
        </p:nvSpPr>
        <p:spPr>
          <a:xfrm>
            <a:off x="308810" y="1596981"/>
            <a:ext cx="6162592" cy="1858970"/>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计数符号</a:t>
            </a:r>
            <a:r>
              <a:rPr kumimoji="1" lang="en-US" altLang="zh-CN" sz="2800" dirty="0">
                <a:latin typeface="Songti SC" panose="02010600040101010101" pitchFamily="2" charset="-122"/>
                <a:ea typeface="Songti SC" panose="02010600040101010101" pitchFamily="2" charset="-122"/>
              </a:rPr>
              <a:t>: 0, 1, 2, 3, 4, 5, 6, 7, 8, 9</a:t>
            </a: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进位规则</a:t>
            </a:r>
            <a:r>
              <a:rPr kumimoji="1" lang="en-US" altLang="zh-CN" sz="2800" dirty="0">
                <a:latin typeface="Songti SC" panose="02010600040101010101" pitchFamily="2" charset="-122"/>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逢十进一</a:t>
            </a:r>
          </a:p>
        </p:txBody>
      </p:sp>
      <p:grpSp>
        <p:nvGrpSpPr>
          <p:cNvPr id="6" name="Group 5">
            <a:extLst>
              <a:ext uri="{FF2B5EF4-FFF2-40B4-BE49-F238E27FC236}">
                <a16:creationId xmlns:a16="http://schemas.microsoft.com/office/drawing/2014/main" id="{D7ED2A9B-8B6E-EC4C-9815-9264C8712B19}"/>
              </a:ext>
            </a:extLst>
          </p:cNvPr>
          <p:cNvGrpSpPr>
            <a:grpSpLocks/>
          </p:cNvGrpSpPr>
          <p:nvPr/>
        </p:nvGrpSpPr>
        <p:grpSpPr bwMode="auto">
          <a:xfrm>
            <a:off x="10094078" y="3624545"/>
            <a:ext cx="873125" cy="457200"/>
            <a:chOff x="2400" y="2736"/>
            <a:chExt cx="550" cy="288"/>
          </a:xfrm>
        </p:grpSpPr>
        <p:sp>
          <p:nvSpPr>
            <p:cNvPr id="8" name="Line 6">
              <a:extLst>
                <a:ext uri="{FF2B5EF4-FFF2-40B4-BE49-F238E27FC236}">
                  <a16:creationId xmlns:a16="http://schemas.microsoft.com/office/drawing/2014/main" id="{5B659430-77F7-374A-BA29-923FD4929099}"/>
                </a:ext>
              </a:extLst>
            </p:cNvPr>
            <p:cNvSpPr>
              <a:spLocks noChangeShapeType="1"/>
            </p:cNvSpPr>
            <p:nvPr/>
          </p:nvSpPr>
          <p:spPr bwMode="auto">
            <a:xfrm flipV="1">
              <a:off x="2400" y="2736"/>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a:extLst>
                <a:ext uri="{FF2B5EF4-FFF2-40B4-BE49-F238E27FC236}">
                  <a16:creationId xmlns:a16="http://schemas.microsoft.com/office/drawing/2014/main" id="{8AED9371-63C1-E344-94C7-C33B04E4D049}"/>
                </a:ext>
              </a:extLst>
            </p:cNvPr>
            <p:cNvSpPr>
              <a:spLocks noChangeShapeType="1"/>
            </p:cNvSpPr>
            <p:nvPr/>
          </p:nvSpPr>
          <p:spPr bwMode="auto">
            <a:xfrm>
              <a:off x="2400" y="288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Text Box 8">
              <a:extLst>
                <a:ext uri="{FF2B5EF4-FFF2-40B4-BE49-F238E27FC236}">
                  <a16:creationId xmlns:a16="http://schemas.microsoft.com/office/drawing/2014/main" id="{C77E9B38-7F4F-524A-B458-7492BDA27C3E}"/>
                </a:ext>
              </a:extLst>
            </p:cNvPr>
            <p:cNvSpPr txBox="1">
              <a:spLocks noChangeArrowheads="1"/>
            </p:cNvSpPr>
            <p:nvPr/>
          </p:nvSpPr>
          <p:spPr bwMode="auto">
            <a:xfrm>
              <a:off x="2640" y="2736"/>
              <a:ext cx="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400" dirty="0">
                  <a:solidFill>
                    <a:srgbClr val="A50021"/>
                  </a:solidFill>
                  <a:latin typeface="Times New Roman" panose="02020603050405020304" pitchFamily="18" charset="0"/>
                  <a:ea typeface="宋体" panose="02010600030101010101" pitchFamily="2" charset="-122"/>
                </a:rPr>
                <a:t>权</a:t>
              </a:r>
            </a:p>
          </p:txBody>
        </p:sp>
      </p:grpSp>
      <p:grpSp>
        <p:nvGrpSpPr>
          <p:cNvPr id="11" name="Group 30">
            <a:extLst>
              <a:ext uri="{FF2B5EF4-FFF2-40B4-BE49-F238E27FC236}">
                <a16:creationId xmlns:a16="http://schemas.microsoft.com/office/drawing/2014/main" id="{10C9EF34-B1B2-744C-906C-BD0099AC3464}"/>
              </a:ext>
            </a:extLst>
          </p:cNvPr>
          <p:cNvGrpSpPr>
            <a:grpSpLocks/>
          </p:cNvGrpSpPr>
          <p:nvPr/>
        </p:nvGrpSpPr>
        <p:grpSpPr bwMode="auto">
          <a:xfrm>
            <a:off x="6963528" y="3646515"/>
            <a:ext cx="2514600" cy="477838"/>
            <a:chOff x="793" y="1088"/>
            <a:chExt cx="1584" cy="301"/>
          </a:xfrm>
        </p:grpSpPr>
        <p:sp>
          <p:nvSpPr>
            <p:cNvPr id="12" name="Line 10">
              <a:extLst>
                <a:ext uri="{FF2B5EF4-FFF2-40B4-BE49-F238E27FC236}">
                  <a16:creationId xmlns:a16="http://schemas.microsoft.com/office/drawing/2014/main" id="{C5995150-E855-0049-9A3F-564B25A9E413}"/>
                </a:ext>
              </a:extLst>
            </p:cNvPr>
            <p:cNvSpPr>
              <a:spLocks noChangeShapeType="1"/>
            </p:cNvSpPr>
            <p:nvPr/>
          </p:nvSpPr>
          <p:spPr bwMode="auto">
            <a:xfrm flipV="1">
              <a:off x="2377" y="1088"/>
              <a:ext cx="0" cy="20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a:extLst>
                <a:ext uri="{FF2B5EF4-FFF2-40B4-BE49-F238E27FC236}">
                  <a16:creationId xmlns:a16="http://schemas.microsoft.com/office/drawing/2014/main" id="{1D1BC8AA-1565-454E-A823-59EAEB0F7500}"/>
                </a:ext>
              </a:extLst>
            </p:cNvPr>
            <p:cNvSpPr>
              <a:spLocks noChangeShapeType="1"/>
            </p:cNvSpPr>
            <p:nvPr/>
          </p:nvSpPr>
          <p:spPr bwMode="auto">
            <a:xfrm flipH="1" flipV="1">
              <a:off x="1387" y="1288"/>
              <a:ext cx="9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14" name="Text Box 12">
              <a:extLst>
                <a:ext uri="{FF2B5EF4-FFF2-40B4-BE49-F238E27FC236}">
                  <a16:creationId xmlns:a16="http://schemas.microsoft.com/office/drawing/2014/main" id="{59F06354-EF45-4647-B939-7DBFDA91808C}"/>
                </a:ext>
              </a:extLst>
            </p:cNvPr>
            <p:cNvSpPr txBox="1">
              <a:spLocks noChangeArrowheads="1"/>
            </p:cNvSpPr>
            <p:nvPr/>
          </p:nvSpPr>
          <p:spPr bwMode="auto">
            <a:xfrm>
              <a:off x="793" y="1101"/>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solidFill>
                    <a:srgbClr val="A50021"/>
                  </a:solidFill>
                  <a:latin typeface="Times New Roman" panose="02020603050405020304" pitchFamily="18" charset="0"/>
                  <a:ea typeface="宋体" panose="02010600030101010101" pitchFamily="2" charset="-122"/>
                </a:rPr>
                <a:t>   </a:t>
              </a:r>
              <a:r>
                <a:rPr kumimoji="1" lang="zh-CN" altLang="en-US" sz="2400">
                  <a:solidFill>
                    <a:srgbClr val="A50021"/>
                  </a:solidFill>
                  <a:latin typeface="Times New Roman" panose="02020603050405020304" pitchFamily="18" charset="0"/>
                  <a:ea typeface="宋体" panose="02010600030101010101" pitchFamily="2" charset="-122"/>
                </a:rPr>
                <a:t>系数</a:t>
              </a:r>
            </a:p>
          </p:txBody>
        </p:sp>
      </p:grpSp>
      <p:sp>
        <p:nvSpPr>
          <p:cNvPr id="16" name="文本框 15">
            <a:extLst>
              <a:ext uri="{FF2B5EF4-FFF2-40B4-BE49-F238E27FC236}">
                <a16:creationId xmlns:a16="http://schemas.microsoft.com/office/drawing/2014/main" id="{E5836E78-5209-D948-B81E-D8091D3B3A2E}"/>
              </a:ext>
            </a:extLst>
          </p:cNvPr>
          <p:cNvSpPr txBox="1"/>
          <p:nvPr/>
        </p:nvSpPr>
        <p:spPr>
          <a:xfrm>
            <a:off x="7045413" y="1514441"/>
            <a:ext cx="4189154" cy="843308"/>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十进制数按权展开式</a:t>
            </a:r>
            <a:endParaRPr kumimoji="1" lang="en-US" altLang="zh-CN" sz="28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C5BEC58-F649-8847-860A-7549C42469E7}"/>
                  </a:ext>
                </a:extLst>
              </p:cNvPr>
              <p:cNvSpPr txBox="1"/>
              <p:nvPr/>
            </p:nvSpPr>
            <p:spPr>
              <a:xfrm>
                <a:off x="7120392" y="2417816"/>
                <a:ext cx="3322000" cy="1176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𝑁</m:t>
                              </m:r>
                            </m:e>
                          </m:d>
                        </m:e>
                        <m:sub>
                          <m:r>
                            <a:rPr kumimoji="1" lang="en-US" altLang="zh-CN" sz="2800" b="0" i="1" smtClean="0">
                              <a:latin typeface="Cambria Math" panose="02040503050406030204" pitchFamily="18" charset="0"/>
                            </a:rPr>
                            <m:t>10</m:t>
                          </m:r>
                        </m:sub>
                      </m:sSub>
                      <m:r>
                        <a:rPr kumimoji="1" lang="en-US" altLang="zh-CN" sz="2800" b="0" i="1" smtClean="0">
                          <a:latin typeface="Cambria Math" panose="02040503050406030204" pitchFamily="18" charset="0"/>
                        </a:rPr>
                        <m:t>=</m:t>
                      </m:r>
                      <m:nary>
                        <m:naryPr>
                          <m:chr m:val="∑"/>
                          <m:ctrlPr>
                            <a:rPr kumimoji="1" lang="en-US" altLang="zh-CN" sz="2800" b="0" i="1" smtClean="0">
                              <a:latin typeface="Cambria Math" panose="02040503050406030204" pitchFamily="18" charset="0"/>
                            </a:rPr>
                          </m:ctrlPr>
                        </m:naryPr>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sub>
                        <m:sup>
                          <m:r>
                            <a:rPr kumimoji="1" lang="en-US" altLang="zh-CN" sz="2800" b="0" i="1" smtClean="0">
                              <a:latin typeface="Cambria Math" panose="02040503050406030204" pitchFamily="18" charset="0"/>
                            </a:rPr>
                            <m:t>𝑛</m:t>
                          </m:r>
                        </m:sup>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𝑎</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10</m:t>
                              </m:r>
                            </m:e>
                            <m:sup>
                              <m:r>
                                <a:rPr kumimoji="1" lang="en-US" altLang="zh-CN" sz="2800" b="0" i="1" smtClean="0">
                                  <a:latin typeface="Cambria Math" panose="02040503050406030204" pitchFamily="18" charset="0"/>
                                </a:rPr>
                                <m:t>𝑖</m:t>
                              </m:r>
                            </m:sup>
                          </m:sSup>
                        </m:e>
                      </m:nary>
                    </m:oMath>
                  </m:oMathPara>
                </a14:m>
                <a:endParaRPr kumimoji="1" lang="zh-CN" altLang="en-US" sz="2800" dirty="0"/>
              </a:p>
            </p:txBody>
          </p:sp>
        </mc:Choice>
        <mc:Fallback xmlns="">
          <p:sp>
            <p:nvSpPr>
              <p:cNvPr id="3" name="文本框 2">
                <a:extLst>
                  <a:ext uri="{FF2B5EF4-FFF2-40B4-BE49-F238E27FC236}">
                    <a16:creationId xmlns:a16="http://schemas.microsoft.com/office/drawing/2014/main" id="{FC5BEC58-F649-8847-860A-7549C42469E7}"/>
                  </a:ext>
                </a:extLst>
              </p:cNvPr>
              <p:cNvSpPr txBox="1">
                <a:spLocks noRot="1" noChangeAspect="1" noMove="1" noResize="1" noEditPoints="1" noAdjustHandles="1" noChangeArrowheads="1" noChangeShapeType="1" noTextEdit="1"/>
              </p:cNvSpPr>
              <p:nvPr/>
            </p:nvSpPr>
            <p:spPr>
              <a:xfrm>
                <a:off x="7120392" y="2417816"/>
                <a:ext cx="3322000" cy="1176219"/>
              </a:xfrm>
              <a:prstGeom prst="rect">
                <a:avLst/>
              </a:prstGeom>
              <a:blipFill>
                <a:blip r:embed="rId2"/>
                <a:stretch>
                  <a:fillRect t="-117021" b="-177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 Box 47">
                <a:extLst>
                  <a:ext uri="{FF2B5EF4-FFF2-40B4-BE49-F238E27FC236}">
                    <a16:creationId xmlns:a16="http://schemas.microsoft.com/office/drawing/2014/main" id="{10914911-C93C-9F49-A77B-3DAA80FFC6F2}"/>
                  </a:ext>
                </a:extLst>
              </p:cNvPr>
              <p:cNvSpPr txBox="1">
                <a:spLocks noChangeArrowheads="1"/>
              </p:cNvSpPr>
              <p:nvPr/>
            </p:nvSpPr>
            <p:spPr bwMode="auto">
              <a:xfrm>
                <a:off x="793804" y="4913351"/>
                <a:ext cx="10881997" cy="15583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r>
                  <a:rPr kumimoji="1" lang="zh-CN" altLang="en-US" sz="2800" dirty="0">
                    <a:solidFill>
                      <a:schemeClr val="tx1"/>
                    </a:solidFill>
                    <a:latin typeface="Songti SC" panose="02010600040101010101" pitchFamily="2" charset="-122"/>
                    <a:ea typeface="Songti SC" panose="02010600040101010101" pitchFamily="2" charset="-122"/>
                  </a:rPr>
                  <a:t>例</a:t>
                </a:r>
                <a:r>
                  <a:rPr kumimoji="1" lang="en-US" altLang="zh-CN" sz="2800" dirty="0">
                    <a:solidFill>
                      <a:schemeClr val="tx1"/>
                    </a:solidFill>
                    <a:latin typeface="Songti SC" panose="02010600040101010101" pitchFamily="2" charset="-122"/>
                    <a:ea typeface="Songti SC" panose="02010600040101010101" pitchFamily="2" charset="-122"/>
                  </a:rPr>
                  <a:t>:</a:t>
                </a:r>
                <a:r>
                  <a:rPr kumimoji="1" lang="en-US" altLang="zh-CN" sz="3200" dirty="0">
                    <a:latin typeface="Songti SC" panose="02010600040101010101" pitchFamily="2" charset="-122"/>
                    <a:ea typeface="Songti SC" panose="02010600040101010101" pitchFamily="2" charset="-122"/>
                  </a:rPr>
                  <a:t>    </a:t>
                </a:r>
                <a14:m>
                  <m:oMath xmlns:m="http://schemas.openxmlformats.org/officeDocument/2006/math">
                    <m:sSub>
                      <m:sSubPr>
                        <m:ctrlPr>
                          <a:rPr kumimoji="1" lang="en-US" altLang="zh-CN" sz="3200" i="1" dirty="0" smtClean="0">
                            <a:solidFill>
                              <a:srgbClr val="0000FF"/>
                            </a:solidFill>
                            <a:latin typeface="Cambria Math" panose="02040503050406030204" pitchFamily="18" charset="0"/>
                            <a:ea typeface="宋体" panose="02010600030101010101" pitchFamily="2" charset="-122"/>
                          </a:rPr>
                        </m:ctrlPr>
                      </m:sSubPr>
                      <m:e>
                        <m:d>
                          <m:dPr>
                            <m:ctrlPr>
                              <a:rPr kumimoji="1" lang="en-US" altLang="zh-CN" sz="3200" i="1" dirty="0" smtClean="0">
                                <a:solidFill>
                                  <a:srgbClr val="0000FF"/>
                                </a:solidFill>
                                <a:latin typeface="Cambria Math" panose="02040503050406030204" pitchFamily="18" charset="0"/>
                                <a:ea typeface="宋体" panose="02010600030101010101" pitchFamily="2" charset="-122"/>
                              </a:rPr>
                            </m:ctrlPr>
                          </m:dPr>
                          <m:e>
                            <m:r>
                              <a:rPr kumimoji="1" lang="en-US" altLang="zh-CN" sz="3200" i="1" dirty="0" smtClean="0">
                                <a:solidFill>
                                  <a:srgbClr val="0000FF"/>
                                </a:solidFill>
                                <a:latin typeface="Cambria Math" panose="02040503050406030204" pitchFamily="18" charset="0"/>
                                <a:ea typeface="宋体" panose="02010600030101010101" pitchFamily="2" charset="-122"/>
                              </a:rPr>
                              <m:t>1987.45</m:t>
                            </m:r>
                          </m:e>
                        </m:d>
                      </m:e>
                      <m:sub>
                        <m:r>
                          <a:rPr kumimoji="1" lang="en-US" altLang="zh-CN" sz="3200" i="1" dirty="0" smtClean="0">
                            <a:solidFill>
                              <a:srgbClr val="0000FF"/>
                            </a:solidFill>
                            <a:latin typeface="Cambria Math" panose="02040503050406030204" pitchFamily="18" charset="0"/>
                            <a:ea typeface="宋体" panose="02010600030101010101" pitchFamily="2" charset="-122"/>
                          </a:rPr>
                          <m:t>1</m:t>
                        </m:r>
                        <m:r>
                          <a:rPr kumimoji="1" lang="en-US" altLang="zh-CN" sz="3200" b="0" i="1" dirty="0" smtClean="0">
                            <a:solidFill>
                              <a:srgbClr val="0000FF"/>
                            </a:solidFill>
                            <a:latin typeface="Cambria Math" panose="02040503050406030204" pitchFamily="18" charset="0"/>
                            <a:ea typeface="宋体" panose="02010600030101010101" pitchFamily="2" charset="-122"/>
                          </a:rPr>
                          <m:t>0</m:t>
                        </m:r>
                      </m:sub>
                    </m:sSub>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1×10</m:t>
                    </m:r>
                    <m:r>
                      <a:rPr kumimoji="1" lang="en-US" altLang="zh-CN" sz="3200" i="1" baseline="30000" dirty="0" smtClean="0">
                        <a:solidFill>
                          <a:srgbClr val="0000FF"/>
                        </a:solidFill>
                        <a:latin typeface="Cambria Math" panose="02040503050406030204" pitchFamily="18" charset="0"/>
                        <a:ea typeface="宋体" panose="02010600030101010101" pitchFamily="2" charset="-122"/>
                      </a:rPr>
                      <m:t>3 </m:t>
                    </m:r>
                    <m:r>
                      <a:rPr kumimoji="1" lang="en-US" altLang="zh-CN" sz="3200" i="1" dirty="0">
                        <a:solidFill>
                          <a:srgbClr val="0000FF"/>
                        </a:solidFill>
                        <a:latin typeface="Cambria Math" panose="02040503050406030204" pitchFamily="18" charset="0"/>
                        <a:ea typeface="宋体" panose="02010600030101010101" pitchFamily="2" charset="-122"/>
                      </a:rPr>
                      <m:t>+9×10</m:t>
                    </m:r>
                    <m:r>
                      <a:rPr kumimoji="1" lang="en-US" altLang="zh-CN" sz="3200" i="1" baseline="30000" dirty="0">
                        <a:solidFill>
                          <a:srgbClr val="0000FF"/>
                        </a:solidFill>
                        <a:latin typeface="Cambria Math" panose="02040503050406030204" pitchFamily="18" charset="0"/>
                        <a:ea typeface="宋体" panose="02010600030101010101" pitchFamily="2" charset="-122"/>
                      </a:rPr>
                      <m:t>2</m:t>
                    </m:r>
                    <m:r>
                      <a:rPr kumimoji="1" lang="en-US" altLang="zh-CN" sz="3200" i="1" dirty="0">
                        <a:solidFill>
                          <a:srgbClr val="0000FF"/>
                        </a:solidFill>
                        <a:latin typeface="Cambria Math" panose="02040503050406030204" pitchFamily="18" charset="0"/>
                        <a:ea typeface="宋体" panose="02010600030101010101" pitchFamily="2" charset="-122"/>
                      </a:rPr>
                      <m:t> + 8×10</m:t>
                    </m:r>
                    <m:r>
                      <a:rPr kumimoji="1" lang="en-US" altLang="zh-CN" sz="3200" i="1" baseline="30000" dirty="0">
                        <a:solidFill>
                          <a:srgbClr val="0000FF"/>
                        </a:solidFill>
                        <a:latin typeface="Cambria Math" panose="02040503050406030204" pitchFamily="18" charset="0"/>
                        <a:ea typeface="宋体" panose="02010600030101010101" pitchFamily="2" charset="-122"/>
                      </a:rPr>
                      <m:t>1 </m:t>
                    </m:r>
                    <m:r>
                      <a:rPr kumimoji="1" lang="en-US" altLang="zh-CN" sz="3200" i="1" dirty="0">
                        <a:solidFill>
                          <a:srgbClr val="0000FF"/>
                        </a:solidFill>
                        <a:latin typeface="Cambria Math" panose="02040503050406030204" pitchFamily="18" charset="0"/>
                        <a:ea typeface="宋体" panose="02010600030101010101" pitchFamily="2" charset="-122"/>
                      </a:rPr>
                      <m:t>+ 7×10</m:t>
                    </m:r>
                    <m:r>
                      <a:rPr kumimoji="1" lang="en-US" altLang="zh-CN" sz="3200" i="1" baseline="30000" dirty="0">
                        <a:solidFill>
                          <a:srgbClr val="0000FF"/>
                        </a:solidFill>
                        <a:latin typeface="Cambria Math" panose="02040503050406030204" pitchFamily="18" charset="0"/>
                        <a:ea typeface="宋体" panose="02010600030101010101" pitchFamily="2" charset="-122"/>
                      </a:rPr>
                      <m:t>0</m:t>
                    </m:r>
                  </m:oMath>
                </a14:m>
                <a:endParaRPr kumimoji="1" lang="en-US" altLang="zh-CN" sz="3200" baseline="30000" dirty="0">
                  <a:solidFill>
                    <a:srgbClr val="0000FF"/>
                  </a:solidFill>
                  <a:latin typeface="Times New Roman" panose="02020603050405020304" pitchFamily="18" charset="0"/>
                  <a:ea typeface="宋体" panose="02010600030101010101" pitchFamily="2" charset="-122"/>
                </a:endParaRPr>
              </a:p>
              <a:p>
                <a:pPr algn="l"/>
                <a14:m>
                  <m:oMathPara xmlns:m="http://schemas.openxmlformats.org/officeDocument/2006/math">
                    <m:oMathParaPr>
                      <m:jc m:val="centerGroup"/>
                    </m:oMathParaPr>
                    <m:oMath xmlns:m="http://schemas.openxmlformats.org/officeDocument/2006/math">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4×</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i="1" dirty="0" smtClean="0">
                              <a:solidFill>
                                <a:srgbClr val="0000FF"/>
                              </a:solidFill>
                              <a:latin typeface="Cambria Math" panose="02040503050406030204" pitchFamily="18" charset="0"/>
                              <a:ea typeface="宋体" panose="02010600030101010101" pitchFamily="2" charset="-122"/>
                            </a:rPr>
                            <m:t>1</m:t>
                          </m:r>
                          <m:r>
                            <a:rPr kumimoji="1" lang="en-US" altLang="zh-CN" sz="3200" b="0" i="1" dirty="0" smtClean="0">
                              <a:solidFill>
                                <a:srgbClr val="0000FF"/>
                              </a:solidFill>
                              <a:latin typeface="Cambria Math" panose="02040503050406030204" pitchFamily="18" charset="0"/>
                              <a:ea typeface="宋体" panose="02010600030101010101" pitchFamily="2" charset="-122"/>
                            </a:rPr>
                            <m:t>0</m:t>
                          </m:r>
                        </m:e>
                        <m:sup>
                          <m:r>
                            <a:rPr kumimoji="1" lang="en-US" altLang="zh-CN" sz="3200" b="0" i="1" dirty="0" smtClean="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5×</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i="1" dirty="0" smtClean="0">
                              <a:solidFill>
                                <a:srgbClr val="0000FF"/>
                              </a:solidFill>
                              <a:latin typeface="Cambria Math" panose="02040503050406030204" pitchFamily="18" charset="0"/>
                              <a:ea typeface="宋体" panose="02010600030101010101" pitchFamily="2" charset="-122"/>
                            </a:rPr>
                            <m:t>10</m:t>
                          </m:r>
                        </m:e>
                        <m:sup>
                          <m:r>
                            <a:rPr kumimoji="1" lang="en-US" altLang="zh-CN" sz="3200" b="0" i="1" dirty="0" smtClean="0">
                              <a:solidFill>
                                <a:srgbClr val="0000FF"/>
                              </a:solidFill>
                              <a:latin typeface="Cambria Math" panose="02040503050406030204" pitchFamily="18" charset="0"/>
                              <a:ea typeface="宋体" panose="02010600030101010101" pitchFamily="2" charset="-122"/>
                            </a:rPr>
                            <m:t>−2</m:t>
                          </m:r>
                        </m:sup>
                      </m:sSup>
                    </m:oMath>
                  </m:oMathPara>
                </a14:m>
                <a:endParaRPr kumimoji="1" lang="en-US" altLang="zh-CN" sz="3200" baseline="30000" dirty="0">
                  <a:solidFill>
                    <a:srgbClr val="0000FF"/>
                  </a:solidFill>
                  <a:latin typeface="Times New Roman" panose="02020603050405020304" pitchFamily="18" charset="0"/>
                  <a:ea typeface="宋体" panose="02010600030101010101" pitchFamily="2" charset="-122"/>
                </a:endParaRPr>
              </a:p>
              <a:p>
                <a:pPr algn="l"/>
                <a:endParaRPr kumimoji="1" lang="en-US" altLang="zh-CN" sz="3200" dirty="0">
                  <a:solidFill>
                    <a:schemeClr val="accent2"/>
                  </a:solidFill>
                  <a:latin typeface="Times New Roman" panose="02020603050405020304" pitchFamily="18" charset="0"/>
                  <a:ea typeface="宋体" panose="02010600030101010101" pitchFamily="2" charset="-122"/>
                </a:endParaRPr>
              </a:p>
            </p:txBody>
          </p:sp>
        </mc:Choice>
        <mc:Fallback xmlns="">
          <p:sp>
            <p:nvSpPr>
              <p:cNvPr id="18" name="Text Box 47">
                <a:extLst>
                  <a:ext uri="{FF2B5EF4-FFF2-40B4-BE49-F238E27FC236}">
                    <a16:creationId xmlns:a16="http://schemas.microsoft.com/office/drawing/2014/main" id="{10914911-C93C-9F49-A77B-3DAA80FFC6F2}"/>
                  </a:ext>
                </a:extLst>
              </p:cNvPr>
              <p:cNvSpPr txBox="1">
                <a:spLocks noRot="1" noChangeAspect="1" noMove="1" noResize="1" noEditPoints="1" noAdjustHandles="1" noChangeArrowheads="1" noChangeShapeType="1" noTextEdit="1"/>
              </p:cNvSpPr>
              <p:nvPr/>
            </p:nvSpPr>
            <p:spPr bwMode="auto">
              <a:xfrm>
                <a:off x="793804" y="4913351"/>
                <a:ext cx="10881997" cy="1558312"/>
              </a:xfrm>
              <a:prstGeom prst="rect">
                <a:avLst/>
              </a:prstGeom>
              <a:blipFill>
                <a:blip r:embed="rId3"/>
                <a:stretch>
                  <a:fillRect l="-1167" t="-72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25714990-1094-4219-47B9-7C630E8711A6}"/>
              </a:ext>
            </a:extLst>
          </p:cNvPr>
          <p:cNvSpPr>
            <a:spLocks noGrp="1"/>
          </p:cNvSpPr>
          <p:nvPr>
            <p:ph type="sldNum" sz="quarter" idx="12"/>
          </p:nvPr>
        </p:nvSpPr>
        <p:spPr/>
        <p:txBody>
          <a:bodyPr/>
          <a:lstStyle/>
          <a:p>
            <a:fld id="{392CBAA0-59E6-204E-8F03-85E5040D48B8}" type="slidenum">
              <a:rPr kumimoji="1" lang="zh-CN" altLang="en-US" smtClean="0"/>
              <a:t>11</a:t>
            </a:fld>
            <a:r>
              <a:rPr kumimoji="1" lang="en-US" altLang="zh-CN"/>
              <a:t>/89</a:t>
            </a:r>
            <a:endParaRPr kumimoji="1" lang="zh-CN" altLang="en-US" dirty="0"/>
          </a:p>
        </p:txBody>
      </p:sp>
    </p:spTree>
    <p:extLst>
      <p:ext uri="{BB962C8B-B14F-4D97-AF65-F5344CB8AC3E}">
        <p14:creationId xmlns:p14="http://schemas.microsoft.com/office/powerpoint/2010/main" val="8149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ou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常用数制 </a:t>
            </a:r>
            <a:r>
              <a:rPr kumimoji="1" lang="en-US" altLang="zh-CN" dirty="0"/>
              <a:t>–</a:t>
            </a:r>
            <a:r>
              <a:rPr kumimoji="1" lang="zh-CN" altLang="en-US" dirty="0"/>
              <a:t> 二进制</a:t>
            </a:r>
          </a:p>
        </p:txBody>
      </p:sp>
      <p:sp>
        <p:nvSpPr>
          <p:cNvPr id="7" name="文本框 6">
            <a:extLst>
              <a:ext uri="{FF2B5EF4-FFF2-40B4-BE49-F238E27FC236}">
                <a16:creationId xmlns:a16="http://schemas.microsoft.com/office/drawing/2014/main" id="{E98C7DBB-F4C6-8843-8BBD-32253FF8D005}"/>
              </a:ext>
            </a:extLst>
          </p:cNvPr>
          <p:cNvSpPr txBox="1"/>
          <p:nvPr/>
        </p:nvSpPr>
        <p:spPr>
          <a:xfrm>
            <a:off x="308810" y="1596981"/>
            <a:ext cx="6162592" cy="1858970"/>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计数符号</a:t>
            </a:r>
            <a:r>
              <a:rPr kumimoji="1" lang="en-US" altLang="zh-CN" sz="2800" dirty="0">
                <a:latin typeface="Songti SC" panose="02010600040101010101" pitchFamily="2" charset="-122"/>
                <a:ea typeface="Songti SC" panose="02010600040101010101" pitchFamily="2" charset="-122"/>
              </a:rPr>
              <a:t>: 0, 1</a:t>
            </a: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进位规则</a:t>
            </a:r>
            <a:r>
              <a:rPr kumimoji="1" lang="en-US" altLang="zh-CN" sz="2800" dirty="0">
                <a:latin typeface="Songti SC" panose="02010600040101010101" pitchFamily="2" charset="-122"/>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逢二进一</a:t>
            </a:r>
          </a:p>
        </p:txBody>
      </p:sp>
      <p:grpSp>
        <p:nvGrpSpPr>
          <p:cNvPr id="6" name="Group 5">
            <a:extLst>
              <a:ext uri="{FF2B5EF4-FFF2-40B4-BE49-F238E27FC236}">
                <a16:creationId xmlns:a16="http://schemas.microsoft.com/office/drawing/2014/main" id="{D7ED2A9B-8B6E-EC4C-9815-9264C8712B19}"/>
              </a:ext>
            </a:extLst>
          </p:cNvPr>
          <p:cNvGrpSpPr>
            <a:grpSpLocks/>
          </p:cNvGrpSpPr>
          <p:nvPr/>
        </p:nvGrpSpPr>
        <p:grpSpPr bwMode="auto">
          <a:xfrm>
            <a:off x="10094078" y="3624545"/>
            <a:ext cx="873125" cy="457200"/>
            <a:chOff x="2400" y="2736"/>
            <a:chExt cx="550" cy="288"/>
          </a:xfrm>
        </p:grpSpPr>
        <p:sp>
          <p:nvSpPr>
            <p:cNvPr id="8" name="Line 6">
              <a:extLst>
                <a:ext uri="{FF2B5EF4-FFF2-40B4-BE49-F238E27FC236}">
                  <a16:creationId xmlns:a16="http://schemas.microsoft.com/office/drawing/2014/main" id="{5B659430-77F7-374A-BA29-923FD4929099}"/>
                </a:ext>
              </a:extLst>
            </p:cNvPr>
            <p:cNvSpPr>
              <a:spLocks noChangeShapeType="1"/>
            </p:cNvSpPr>
            <p:nvPr/>
          </p:nvSpPr>
          <p:spPr bwMode="auto">
            <a:xfrm flipV="1">
              <a:off x="2400" y="2736"/>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a:extLst>
                <a:ext uri="{FF2B5EF4-FFF2-40B4-BE49-F238E27FC236}">
                  <a16:creationId xmlns:a16="http://schemas.microsoft.com/office/drawing/2014/main" id="{8AED9371-63C1-E344-94C7-C33B04E4D049}"/>
                </a:ext>
              </a:extLst>
            </p:cNvPr>
            <p:cNvSpPr>
              <a:spLocks noChangeShapeType="1"/>
            </p:cNvSpPr>
            <p:nvPr/>
          </p:nvSpPr>
          <p:spPr bwMode="auto">
            <a:xfrm>
              <a:off x="2400" y="288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Text Box 8">
              <a:extLst>
                <a:ext uri="{FF2B5EF4-FFF2-40B4-BE49-F238E27FC236}">
                  <a16:creationId xmlns:a16="http://schemas.microsoft.com/office/drawing/2014/main" id="{C77E9B38-7F4F-524A-B458-7492BDA27C3E}"/>
                </a:ext>
              </a:extLst>
            </p:cNvPr>
            <p:cNvSpPr txBox="1">
              <a:spLocks noChangeArrowheads="1"/>
            </p:cNvSpPr>
            <p:nvPr/>
          </p:nvSpPr>
          <p:spPr bwMode="auto">
            <a:xfrm>
              <a:off x="2640" y="2736"/>
              <a:ext cx="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400" dirty="0">
                  <a:solidFill>
                    <a:srgbClr val="A50021"/>
                  </a:solidFill>
                  <a:latin typeface="Times New Roman" panose="02020603050405020304" pitchFamily="18" charset="0"/>
                  <a:ea typeface="宋体" panose="02010600030101010101" pitchFamily="2" charset="-122"/>
                </a:rPr>
                <a:t>权</a:t>
              </a:r>
            </a:p>
          </p:txBody>
        </p:sp>
      </p:grpSp>
      <p:grpSp>
        <p:nvGrpSpPr>
          <p:cNvPr id="11" name="Group 30">
            <a:extLst>
              <a:ext uri="{FF2B5EF4-FFF2-40B4-BE49-F238E27FC236}">
                <a16:creationId xmlns:a16="http://schemas.microsoft.com/office/drawing/2014/main" id="{10C9EF34-B1B2-744C-906C-BD0099AC3464}"/>
              </a:ext>
            </a:extLst>
          </p:cNvPr>
          <p:cNvGrpSpPr>
            <a:grpSpLocks/>
          </p:cNvGrpSpPr>
          <p:nvPr/>
        </p:nvGrpSpPr>
        <p:grpSpPr bwMode="auto">
          <a:xfrm>
            <a:off x="6963528" y="3646515"/>
            <a:ext cx="2514600" cy="477838"/>
            <a:chOff x="793" y="1088"/>
            <a:chExt cx="1584" cy="301"/>
          </a:xfrm>
        </p:grpSpPr>
        <p:sp>
          <p:nvSpPr>
            <p:cNvPr id="12" name="Line 10">
              <a:extLst>
                <a:ext uri="{FF2B5EF4-FFF2-40B4-BE49-F238E27FC236}">
                  <a16:creationId xmlns:a16="http://schemas.microsoft.com/office/drawing/2014/main" id="{C5995150-E855-0049-9A3F-564B25A9E413}"/>
                </a:ext>
              </a:extLst>
            </p:cNvPr>
            <p:cNvSpPr>
              <a:spLocks noChangeShapeType="1"/>
            </p:cNvSpPr>
            <p:nvPr/>
          </p:nvSpPr>
          <p:spPr bwMode="auto">
            <a:xfrm flipV="1">
              <a:off x="2377" y="1088"/>
              <a:ext cx="0" cy="20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a:extLst>
                <a:ext uri="{FF2B5EF4-FFF2-40B4-BE49-F238E27FC236}">
                  <a16:creationId xmlns:a16="http://schemas.microsoft.com/office/drawing/2014/main" id="{1D1BC8AA-1565-454E-A823-59EAEB0F7500}"/>
                </a:ext>
              </a:extLst>
            </p:cNvPr>
            <p:cNvSpPr>
              <a:spLocks noChangeShapeType="1"/>
            </p:cNvSpPr>
            <p:nvPr/>
          </p:nvSpPr>
          <p:spPr bwMode="auto">
            <a:xfrm flipH="1" flipV="1">
              <a:off x="1387" y="1288"/>
              <a:ext cx="9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14" name="Text Box 12">
              <a:extLst>
                <a:ext uri="{FF2B5EF4-FFF2-40B4-BE49-F238E27FC236}">
                  <a16:creationId xmlns:a16="http://schemas.microsoft.com/office/drawing/2014/main" id="{59F06354-EF45-4647-B939-7DBFDA91808C}"/>
                </a:ext>
              </a:extLst>
            </p:cNvPr>
            <p:cNvSpPr txBox="1">
              <a:spLocks noChangeArrowheads="1"/>
            </p:cNvSpPr>
            <p:nvPr/>
          </p:nvSpPr>
          <p:spPr bwMode="auto">
            <a:xfrm>
              <a:off x="793" y="1101"/>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solidFill>
                    <a:srgbClr val="A50021"/>
                  </a:solidFill>
                  <a:latin typeface="Times New Roman" panose="02020603050405020304" pitchFamily="18" charset="0"/>
                  <a:ea typeface="宋体" panose="02010600030101010101" pitchFamily="2" charset="-122"/>
                </a:rPr>
                <a:t>   </a:t>
              </a:r>
              <a:r>
                <a:rPr kumimoji="1" lang="zh-CN" altLang="en-US" sz="2400">
                  <a:solidFill>
                    <a:srgbClr val="A50021"/>
                  </a:solidFill>
                  <a:latin typeface="Times New Roman" panose="02020603050405020304" pitchFamily="18" charset="0"/>
                  <a:ea typeface="宋体" panose="02010600030101010101" pitchFamily="2" charset="-122"/>
                </a:rPr>
                <a:t>系数</a:t>
              </a:r>
            </a:p>
          </p:txBody>
        </p:sp>
      </p:grpSp>
      <p:sp>
        <p:nvSpPr>
          <p:cNvPr id="16" name="文本框 15">
            <a:extLst>
              <a:ext uri="{FF2B5EF4-FFF2-40B4-BE49-F238E27FC236}">
                <a16:creationId xmlns:a16="http://schemas.microsoft.com/office/drawing/2014/main" id="{E5836E78-5209-D948-B81E-D8091D3B3A2E}"/>
              </a:ext>
            </a:extLst>
          </p:cNvPr>
          <p:cNvSpPr txBox="1"/>
          <p:nvPr/>
        </p:nvSpPr>
        <p:spPr>
          <a:xfrm>
            <a:off x="7045413" y="1514441"/>
            <a:ext cx="4189154" cy="843308"/>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二进制数按权展开式</a:t>
            </a:r>
            <a:endParaRPr kumimoji="1" lang="en-US" altLang="zh-CN" sz="28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C5BEC58-F649-8847-860A-7549C42469E7}"/>
                  </a:ext>
                </a:extLst>
              </p:cNvPr>
              <p:cNvSpPr txBox="1"/>
              <p:nvPr/>
            </p:nvSpPr>
            <p:spPr>
              <a:xfrm>
                <a:off x="7120392" y="2417816"/>
                <a:ext cx="3214854" cy="1176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𝑁</m:t>
                              </m:r>
                            </m:e>
                          </m:d>
                        </m:e>
                        <m:sub>
                          <m:r>
                            <a:rPr kumimoji="1" lang="en-US" altLang="zh-CN" sz="2800" b="0" i="1" smtClean="0">
                              <a:latin typeface="Cambria Math" panose="02040503050406030204" pitchFamily="18" charset="0"/>
                            </a:rPr>
                            <m:t>2</m:t>
                          </m:r>
                        </m:sub>
                      </m:sSub>
                      <m:r>
                        <a:rPr kumimoji="1" lang="en-US" altLang="zh-CN" sz="2800" b="0" i="1" smtClean="0">
                          <a:latin typeface="Cambria Math" panose="02040503050406030204" pitchFamily="18" charset="0"/>
                        </a:rPr>
                        <m:t>=</m:t>
                      </m:r>
                      <m:nary>
                        <m:naryPr>
                          <m:chr m:val="∑"/>
                          <m:ctrlPr>
                            <a:rPr kumimoji="1" lang="en-US" altLang="zh-CN" sz="2800" b="0" i="1" smtClean="0">
                              <a:latin typeface="Cambria Math" panose="02040503050406030204" pitchFamily="18" charset="0"/>
                            </a:rPr>
                          </m:ctrlPr>
                        </m:naryPr>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sub>
                        <m:sup>
                          <m:r>
                            <a:rPr kumimoji="1" lang="en-US" altLang="zh-CN" sz="2800" b="0" i="1" smtClean="0">
                              <a:latin typeface="Cambria Math" panose="02040503050406030204" pitchFamily="18" charset="0"/>
                            </a:rPr>
                            <m:t>𝑛</m:t>
                          </m:r>
                        </m:sup>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𝑎</m:t>
                              </m:r>
                            </m:e>
                            <m:sub>
                              <m:r>
                                <a:rPr kumimoji="1" lang="en-US" altLang="zh-CN" sz="2800" b="0" i="1" smtClean="0">
                                  <a:latin typeface="Cambria Math" panose="02040503050406030204" pitchFamily="18" charset="0"/>
                                </a:rPr>
                                <m:t>𝑖</m:t>
                              </m:r>
                            </m:sub>
                          </m:sSub>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𝑖</m:t>
                              </m:r>
                            </m:sup>
                          </m:sSup>
                        </m:e>
                      </m:nary>
                    </m:oMath>
                  </m:oMathPara>
                </a14:m>
                <a:endParaRPr kumimoji="1" lang="zh-CN" altLang="en-US" sz="2800" dirty="0"/>
              </a:p>
            </p:txBody>
          </p:sp>
        </mc:Choice>
        <mc:Fallback xmlns="">
          <p:sp>
            <p:nvSpPr>
              <p:cNvPr id="3" name="文本框 2">
                <a:extLst>
                  <a:ext uri="{FF2B5EF4-FFF2-40B4-BE49-F238E27FC236}">
                    <a16:creationId xmlns:a16="http://schemas.microsoft.com/office/drawing/2014/main" id="{FC5BEC58-F649-8847-860A-7549C42469E7}"/>
                  </a:ext>
                </a:extLst>
              </p:cNvPr>
              <p:cNvSpPr txBox="1">
                <a:spLocks noRot="1" noChangeAspect="1" noMove="1" noResize="1" noEditPoints="1" noAdjustHandles="1" noChangeArrowheads="1" noChangeShapeType="1" noTextEdit="1"/>
              </p:cNvSpPr>
              <p:nvPr/>
            </p:nvSpPr>
            <p:spPr>
              <a:xfrm>
                <a:off x="7120392" y="2417816"/>
                <a:ext cx="3214854" cy="1176219"/>
              </a:xfrm>
              <a:prstGeom prst="rect">
                <a:avLst/>
              </a:prstGeom>
              <a:blipFill>
                <a:blip r:embed="rId2"/>
                <a:stretch>
                  <a:fillRect t="-117021" b="-177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 Box 47">
                <a:extLst>
                  <a:ext uri="{FF2B5EF4-FFF2-40B4-BE49-F238E27FC236}">
                    <a16:creationId xmlns:a16="http://schemas.microsoft.com/office/drawing/2014/main" id="{F893E7CE-AD1D-DD40-99EA-17565E65254C}"/>
                  </a:ext>
                </a:extLst>
              </p:cNvPr>
              <p:cNvSpPr txBox="1">
                <a:spLocks noChangeArrowheads="1"/>
              </p:cNvSpPr>
              <p:nvPr/>
            </p:nvSpPr>
            <p:spPr bwMode="auto">
              <a:xfrm>
                <a:off x="793804" y="4913351"/>
                <a:ext cx="10881997" cy="1568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r>
                  <a:rPr kumimoji="1" lang="zh-CN" altLang="en-US" sz="2800" dirty="0">
                    <a:solidFill>
                      <a:schemeClr val="tx1"/>
                    </a:solidFill>
                    <a:latin typeface="Songti SC" panose="02010600040101010101" pitchFamily="2" charset="-122"/>
                    <a:ea typeface="Songti SC" panose="02010600040101010101" pitchFamily="2" charset="-122"/>
                  </a:rPr>
                  <a:t>例</a:t>
                </a:r>
                <a:r>
                  <a:rPr kumimoji="1" lang="en-US" altLang="zh-CN" sz="2800" dirty="0">
                    <a:solidFill>
                      <a:schemeClr val="tx1"/>
                    </a:solidFill>
                    <a:latin typeface="Songti SC" panose="02010600040101010101" pitchFamily="2" charset="-122"/>
                    <a:ea typeface="Songti SC" panose="02010600040101010101" pitchFamily="2" charset="-122"/>
                  </a:rPr>
                  <a:t>:</a:t>
                </a:r>
                <a:r>
                  <a:rPr kumimoji="1" lang="en-US" altLang="zh-CN" sz="3200" dirty="0">
                    <a:latin typeface="Songti SC" panose="02010600040101010101" pitchFamily="2" charset="-122"/>
                    <a:ea typeface="Songti SC" panose="02010600040101010101" pitchFamily="2" charset="-122"/>
                  </a:rPr>
                  <a:t>    </a:t>
                </a:r>
                <a14:m>
                  <m:oMath xmlns:m="http://schemas.openxmlformats.org/officeDocument/2006/math">
                    <m:sSub>
                      <m:sSubPr>
                        <m:ctrlPr>
                          <a:rPr kumimoji="1" lang="en-US" altLang="zh-CN" sz="3200" i="1" dirty="0" smtClean="0">
                            <a:solidFill>
                              <a:srgbClr val="0000FF"/>
                            </a:solidFill>
                            <a:latin typeface="Cambria Math" panose="02040503050406030204" pitchFamily="18" charset="0"/>
                            <a:ea typeface="宋体" panose="02010600030101010101" pitchFamily="2" charset="-122"/>
                          </a:rPr>
                        </m:ctrlPr>
                      </m:sSubPr>
                      <m:e>
                        <m:d>
                          <m:dPr>
                            <m:ctrlPr>
                              <a:rPr kumimoji="1" lang="en-US" altLang="zh-CN" sz="3200" i="1" dirty="0" smtClean="0">
                                <a:solidFill>
                                  <a:srgbClr val="0000FF"/>
                                </a:solidFill>
                                <a:latin typeface="Cambria Math" panose="02040503050406030204" pitchFamily="18" charset="0"/>
                                <a:ea typeface="宋体" panose="02010600030101010101" pitchFamily="2" charset="-122"/>
                              </a:rPr>
                            </m:ctrlPr>
                          </m:dPr>
                          <m:e>
                            <m:r>
                              <a:rPr kumimoji="1" lang="en-US" altLang="zh-CN" sz="3200" b="0" i="1" dirty="0" smtClean="0">
                                <a:solidFill>
                                  <a:srgbClr val="0000FF"/>
                                </a:solidFill>
                                <a:latin typeface="Cambria Math" panose="02040503050406030204" pitchFamily="18" charset="0"/>
                                <a:ea typeface="宋体" panose="02010600030101010101" pitchFamily="2" charset="-122"/>
                              </a:rPr>
                              <m:t>1001.01</m:t>
                            </m:r>
                          </m:e>
                        </m:d>
                      </m:e>
                      <m:sub>
                        <m:r>
                          <a:rPr kumimoji="1" lang="en-US" altLang="zh-CN" sz="3200" b="0" i="1" dirty="0" smtClean="0">
                            <a:solidFill>
                              <a:srgbClr val="0000FF"/>
                            </a:solidFill>
                            <a:latin typeface="Cambria Math" panose="02040503050406030204" pitchFamily="18" charset="0"/>
                            <a:ea typeface="宋体" panose="02010600030101010101" pitchFamily="2" charset="-122"/>
                          </a:rPr>
                          <m:t>2</m:t>
                        </m:r>
                      </m:sub>
                    </m:sSub>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zh-CN" altLang="en-US" sz="3200" b="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1×</m:t>
                    </m:r>
                    <m:r>
                      <a:rPr kumimoji="1" lang="en-US" altLang="zh-CN" sz="3200" b="0" i="1" dirty="0" smtClean="0">
                        <a:solidFill>
                          <a:srgbClr val="0000FF"/>
                        </a:solidFill>
                        <a:latin typeface="Cambria Math" panose="02040503050406030204" pitchFamily="18" charset="0"/>
                        <a:ea typeface="宋体" panose="02010600030101010101" pitchFamily="2" charset="-122"/>
                      </a:rPr>
                      <m:t>2</m:t>
                    </m:r>
                    <m:r>
                      <a:rPr kumimoji="1" lang="en-US" altLang="zh-CN" sz="3200" i="1" baseline="30000" dirty="0" smtClean="0">
                        <a:solidFill>
                          <a:srgbClr val="0000FF"/>
                        </a:solidFill>
                        <a:latin typeface="Cambria Math" panose="02040503050406030204" pitchFamily="18" charset="0"/>
                        <a:ea typeface="宋体" panose="02010600030101010101" pitchFamily="2" charset="-122"/>
                      </a:rPr>
                      <m:t>3 </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0</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2</m:t>
                    </m:r>
                    <m:r>
                      <a:rPr kumimoji="1" lang="en-US" altLang="zh-CN" sz="3200" i="1" baseline="30000" dirty="0">
                        <a:solidFill>
                          <a:srgbClr val="0000FF"/>
                        </a:solidFill>
                        <a:latin typeface="Cambria Math" panose="02040503050406030204" pitchFamily="18" charset="0"/>
                        <a:ea typeface="宋体" panose="02010600030101010101" pitchFamily="2" charset="-122"/>
                      </a:rPr>
                      <m:t>2</m:t>
                    </m:r>
                    <m:r>
                      <a:rPr kumimoji="1" lang="en-US" altLang="zh-CN" sz="3200" i="1" dirty="0">
                        <a:solidFill>
                          <a:srgbClr val="0000FF"/>
                        </a:solidFill>
                        <a:latin typeface="Cambria Math" panose="02040503050406030204" pitchFamily="18" charset="0"/>
                        <a:ea typeface="宋体" panose="02010600030101010101" pitchFamily="2" charset="-122"/>
                      </a:rPr>
                      <m:t> +</m:t>
                    </m:r>
                    <m:r>
                      <a:rPr kumimoji="1" lang="en-US" altLang="zh-CN" sz="3200" b="0" i="1" dirty="0" smtClean="0">
                        <a:solidFill>
                          <a:srgbClr val="0000FF"/>
                        </a:solidFill>
                        <a:latin typeface="Cambria Math" panose="02040503050406030204" pitchFamily="18" charset="0"/>
                        <a:ea typeface="宋体" panose="02010600030101010101" pitchFamily="2" charset="-122"/>
                      </a:rPr>
                      <m:t>0</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2</m:t>
                    </m:r>
                    <m:r>
                      <a:rPr kumimoji="1" lang="en-US" altLang="zh-CN" sz="3200" i="1" baseline="30000" dirty="0">
                        <a:solidFill>
                          <a:srgbClr val="0000FF"/>
                        </a:solidFill>
                        <a:latin typeface="Cambria Math" panose="02040503050406030204" pitchFamily="18" charset="0"/>
                        <a:ea typeface="宋体" panose="02010600030101010101" pitchFamily="2" charset="-122"/>
                      </a:rPr>
                      <m:t>1 </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1</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2</m:t>
                    </m:r>
                    <m:r>
                      <a:rPr kumimoji="1" lang="en-US" altLang="zh-CN" sz="3200" i="1" baseline="30000" dirty="0">
                        <a:solidFill>
                          <a:srgbClr val="0000FF"/>
                        </a:solidFill>
                        <a:latin typeface="Cambria Math" panose="02040503050406030204" pitchFamily="18" charset="0"/>
                        <a:ea typeface="宋体" panose="02010600030101010101" pitchFamily="2" charset="-122"/>
                      </a:rPr>
                      <m:t>0</m:t>
                    </m:r>
                  </m:oMath>
                </a14:m>
                <a:endParaRPr kumimoji="1" lang="en-US" altLang="zh-CN" sz="3200" i="1" baseline="30000" dirty="0">
                  <a:solidFill>
                    <a:srgbClr val="0000FF"/>
                  </a:solidFill>
                  <a:latin typeface="Cambria Math" panose="02040503050406030204" pitchFamily="18" charset="0"/>
                  <a:ea typeface="宋体" panose="02010600030101010101" pitchFamily="2" charset="-122"/>
                </a:endParaRPr>
              </a:p>
              <a:p>
                <a:pPr algn="l"/>
                <a14:m>
                  <m:oMathPara xmlns:m="http://schemas.openxmlformats.org/officeDocument/2006/math">
                    <m:oMathParaPr>
                      <m:jc m:val="centerGroup"/>
                    </m:oMathParaPr>
                    <m:oMath xmlns:m="http://schemas.openxmlformats.org/officeDocument/2006/math">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0</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2</m:t>
                          </m:r>
                        </m:e>
                        <m:sup>
                          <m:r>
                            <a:rPr kumimoji="1" lang="en-US" altLang="zh-CN" sz="3200" b="0" i="1" dirty="0" smtClean="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1</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2</m:t>
                          </m:r>
                        </m:e>
                        <m:sup>
                          <m:r>
                            <a:rPr kumimoji="1" lang="en-US" altLang="zh-CN" sz="3200" b="0" i="1" dirty="0" smtClean="0">
                              <a:solidFill>
                                <a:srgbClr val="0000FF"/>
                              </a:solidFill>
                              <a:latin typeface="Cambria Math" panose="02040503050406030204" pitchFamily="18" charset="0"/>
                              <a:ea typeface="宋体" panose="02010600030101010101" pitchFamily="2" charset="-122"/>
                            </a:rPr>
                            <m:t>−2</m:t>
                          </m:r>
                        </m:sup>
                      </m:sSup>
                    </m:oMath>
                  </m:oMathPara>
                </a14:m>
                <a:endParaRPr kumimoji="1" lang="en-US" altLang="zh-CN" sz="3200" baseline="30000" dirty="0">
                  <a:solidFill>
                    <a:srgbClr val="0000FF"/>
                  </a:solidFill>
                  <a:latin typeface="Times New Roman" panose="02020603050405020304" pitchFamily="18" charset="0"/>
                  <a:ea typeface="宋体" panose="02010600030101010101" pitchFamily="2" charset="-122"/>
                </a:endParaRPr>
              </a:p>
              <a:p>
                <a:pPr algn="l"/>
                <a:endParaRPr kumimoji="1" lang="en-US" altLang="zh-CN" sz="3200" dirty="0">
                  <a:solidFill>
                    <a:schemeClr val="accent2"/>
                  </a:solidFill>
                  <a:latin typeface="Times New Roman" panose="02020603050405020304" pitchFamily="18" charset="0"/>
                  <a:ea typeface="宋体" panose="02010600030101010101" pitchFamily="2" charset="-122"/>
                </a:endParaRPr>
              </a:p>
            </p:txBody>
          </p:sp>
        </mc:Choice>
        <mc:Fallback xmlns="">
          <p:sp>
            <p:nvSpPr>
              <p:cNvPr id="17" name="Text Box 47">
                <a:extLst>
                  <a:ext uri="{FF2B5EF4-FFF2-40B4-BE49-F238E27FC236}">
                    <a16:creationId xmlns:a16="http://schemas.microsoft.com/office/drawing/2014/main" id="{F893E7CE-AD1D-DD40-99EA-17565E65254C}"/>
                  </a:ext>
                </a:extLst>
              </p:cNvPr>
              <p:cNvSpPr txBox="1">
                <a:spLocks noRot="1" noChangeAspect="1" noMove="1" noResize="1" noEditPoints="1" noAdjustHandles="1" noChangeArrowheads="1" noChangeShapeType="1" noTextEdit="1"/>
              </p:cNvSpPr>
              <p:nvPr/>
            </p:nvSpPr>
            <p:spPr bwMode="auto">
              <a:xfrm>
                <a:off x="793804" y="4913351"/>
                <a:ext cx="10881997" cy="1568250"/>
              </a:xfrm>
              <a:prstGeom prst="rect">
                <a:avLst/>
              </a:prstGeom>
              <a:blipFill>
                <a:blip r:embed="rId3"/>
                <a:stretch>
                  <a:fillRect l="-1167" t="-72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18546C54-B024-C6BD-475A-F71DF1C01748}"/>
              </a:ext>
            </a:extLst>
          </p:cNvPr>
          <p:cNvSpPr>
            <a:spLocks noGrp="1"/>
          </p:cNvSpPr>
          <p:nvPr>
            <p:ph type="sldNum" sz="quarter" idx="12"/>
          </p:nvPr>
        </p:nvSpPr>
        <p:spPr/>
        <p:txBody>
          <a:bodyPr/>
          <a:lstStyle/>
          <a:p>
            <a:fld id="{392CBAA0-59E6-204E-8F03-85E5040D48B8}" type="slidenum">
              <a:rPr kumimoji="1" lang="zh-CN" altLang="en-US" smtClean="0"/>
              <a:t>12</a:t>
            </a:fld>
            <a:r>
              <a:rPr kumimoji="1" lang="en-US" altLang="zh-CN"/>
              <a:t>/89</a:t>
            </a:r>
            <a:endParaRPr kumimoji="1" lang="zh-CN" altLang="en-US" dirty="0"/>
          </a:p>
        </p:txBody>
      </p:sp>
    </p:spTree>
    <p:extLst>
      <p:ext uri="{BB962C8B-B14F-4D97-AF65-F5344CB8AC3E}">
        <p14:creationId xmlns:p14="http://schemas.microsoft.com/office/powerpoint/2010/main" val="15617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ou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常用数制 </a:t>
            </a:r>
            <a:r>
              <a:rPr kumimoji="1" lang="en-US" altLang="zh-CN" dirty="0"/>
              <a:t>–</a:t>
            </a:r>
            <a:r>
              <a:rPr kumimoji="1" lang="zh-CN" altLang="en-US" dirty="0"/>
              <a:t> 八进制</a:t>
            </a:r>
          </a:p>
        </p:txBody>
      </p:sp>
      <p:sp>
        <p:nvSpPr>
          <p:cNvPr id="7" name="文本框 6">
            <a:extLst>
              <a:ext uri="{FF2B5EF4-FFF2-40B4-BE49-F238E27FC236}">
                <a16:creationId xmlns:a16="http://schemas.microsoft.com/office/drawing/2014/main" id="{E98C7DBB-F4C6-8843-8BBD-32253FF8D005}"/>
              </a:ext>
            </a:extLst>
          </p:cNvPr>
          <p:cNvSpPr txBox="1"/>
          <p:nvPr/>
        </p:nvSpPr>
        <p:spPr>
          <a:xfrm>
            <a:off x="308810" y="1596981"/>
            <a:ext cx="6162592" cy="1858970"/>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计数符号</a:t>
            </a:r>
            <a:r>
              <a:rPr kumimoji="1" lang="en-US" altLang="zh-CN" sz="2800" dirty="0">
                <a:latin typeface="Songti SC" panose="02010600040101010101" pitchFamily="2" charset="-122"/>
                <a:ea typeface="Songti SC" panose="02010600040101010101" pitchFamily="2" charset="-122"/>
              </a:rPr>
              <a:t>: 0,</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3,</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4,</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5,</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6,</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7</a:t>
            </a: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进位规则</a:t>
            </a:r>
            <a:r>
              <a:rPr kumimoji="1" lang="en-US" altLang="zh-CN" sz="2800" dirty="0">
                <a:latin typeface="Songti SC" panose="02010600040101010101" pitchFamily="2" charset="-122"/>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逢八进一</a:t>
            </a:r>
          </a:p>
        </p:txBody>
      </p:sp>
      <p:grpSp>
        <p:nvGrpSpPr>
          <p:cNvPr id="6" name="Group 5">
            <a:extLst>
              <a:ext uri="{FF2B5EF4-FFF2-40B4-BE49-F238E27FC236}">
                <a16:creationId xmlns:a16="http://schemas.microsoft.com/office/drawing/2014/main" id="{D7ED2A9B-8B6E-EC4C-9815-9264C8712B19}"/>
              </a:ext>
            </a:extLst>
          </p:cNvPr>
          <p:cNvGrpSpPr>
            <a:grpSpLocks/>
          </p:cNvGrpSpPr>
          <p:nvPr/>
        </p:nvGrpSpPr>
        <p:grpSpPr bwMode="auto">
          <a:xfrm>
            <a:off x="10094078" y="3624545"/>
            <a:ext cx="873125" cy="457200"/>
            <a:chOff x="2400" y="2736"/>
            <a:chExt cx="550" cy="288"/>
          </a:xfrm>
        </p:grpSpPr>
        <p:sp>
          <p:nvSpPr>
            <p:cNvPr id="8" name="Line 6">
              <a:extLst>
                <a:ext uri="{FF2B5EF4-FFF2-40B4-BE49-F238E27FC236}">
                  <a16:creationId xmlns:a16="http://schemas.microsoft.com/office/drawing/2014/main" id="{5B659430-77F7-374A-BA29-923FD4929099}"/>
                </a:ext>
              </a:extLst>
            </p:cNvPr>
            <p:cNvSpPr>
              <a:spLocks noChangeShapeType="1"/>
            </p:cNvSpPr>
            <p:nvPr/>
          </p:nvSpPr>
          <p:spPr bwMode="auto">
            <a:xfrm flipV="1">
              <a:off x="2400" y="2736"/>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a:extLst>
                <a:ext uri="{FF2B5EF4-FFF2-40B4-BE49-F238E27FC236}">
                  <a16:creationId xmlns:a16="http://schemas.microsoft.com/office/drawing/2014/main" id="{8AED9371-63C1-E344-94C7-C33B04E4D049}"/>
                </a:ext>
              </a:extLst>
            </p:cNvPr>
            <p:cNvSpPr>
              <a:spLocks noChangeShapeType="1"/>
            </p:cNvSpPr>
            <p:nvPr/>
          </p:nvSpPr>
          <p:spPr bwMode="auto">
            <a:xfrm>
              <a:off x="2400" y="288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Text Box 8">
              <a:extLst>
                <a:ext uri="{FF2B5EF4-FFF2-40B4-BE49-F238E27FC236}">
                  <a16:creationId xmlns:a16="http://schemas.microsoft.com/office/drawing/2014/main" id="{C77E9B38-7F4F-524A-B458-7492BDA27C3E}"/>
                </a:ext>
              </a:extLst>
            </p:cNvPr>
            <p:cNvSpPr txBox="1">
              <a:spLocks noChangeArrowheads="1"/>
            </p:cNvSpPr>
            <p:nvPr/>
          </p:nvSpPr>
          <p:spPr bwMode="auto">
            <a:xfrm>
              <a:off x="2640" y="2736"/>
              <a:ext cx="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400" dirty="0">
                  <a:solidFill>
                    <a:srgbClr val="A50021"/>
                  </a:solidFill>
                  <a:latin typeface="Times New Roman" panose="02020603050405020304" pitchFamily="18" charset="0"/>
                  <a:ea typeface="宋体" panose="02010600030101010101" pitchFamily="2" charset="-122"/>
                </a:rPr>
                <a:t>权</a:t>
              </a:r>
            </a:p>
          </p:txBody>
        </p:sp>
      </p:grpSp>
      <p:grpSp>
        <p:nvGrpSpPr>
          <p:cNvPr id="11" name="Group 30">
            <a:extLst>
              <a:ext uri="{FF2B5EF4-FFF2-40B4-BE49-F238E27FC236}">
                <a16:creationId xmlns:a16="http://schemas.microsoft.com/office/drawing/2014/main" id="{10C9EF34-B1B2-744C-906C-BD0099AC3464}"/>
              </a:ext>
            </a:extLst>
          </p:cNvPr>
          <p:cNvGrpSpPr>
            <a:grpSpLocks/>
          </p:cNvGrpSpPr>
          <p:nvPr/>
        </p:nvGrpSpPr>
        <p:grpSpPr bwMode="auto">
          <a:xfrm>
            <a:off x="6963528" y="3646515"/>
            <a:ext cx="2514600" cy="477838"/>
            <a:chOff x="793" y="1088"/>
            <a:chExt cx="1584" cy="301"/>
          </a:xfrm>
        </p:grpSpPr>
        <p:sp>
          <p:nvSpPr>
            <p:cNvPr id="12" name="Line 10">
              <a:extLst>
                <a:ext uri="{FF2B5EF4-FFF2-40B4-BE49-F238E27FC236}">
                  <a16:creationId xmlns:a16="http://schemas.microsoft.com/office/drawing/2014/main" id="{C5995150-E855-0049-9A3F-564B25A9E413}"/>
                </a:ext>
              </a:extLst>
            </p:cNvPr>
            <p:cNvSpPr>
              <a:spLocks noChangeShapeType="1"/>
            </p:cNvSpPr>
            <p:nvPr/>
          </p:nvSpPr>
          <p:spPr bwMode="auto">
            <a:xfrm flipV="1">
              <a:off x="2377" y="1088"/>
              <a:ext cx="0" cy="20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a:extLst>
                <a:ext uri="{FF2B5EF4-FFF2-40B4-BE49-F238E27FC236}">
                  <a16:creationId xmlns:a16="http://schemas.microsoft.com/office/drawing/2014/main" id="{1D1BC8AA-1565-454E-A823-59EAEB0F7500}"/>
                </a:ext>
              </a:extLst>
            </p:cNvPr>
            <p:cNvSpPr>
              <a:spLocks noChangeShapeType="1"/>
            </p:cNvSpPr>
            <p:nvPr/>
          </p:nvSpPr>
          <p:spPr bwMode="auto">
            <a:xfrm flipH="1" flipV="1">
              <a:off x="1387" y="1288"/>
              <a:ext cx="9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14" name="Text Box 12">
              <a:extLst>
                <a:ext uri="{FF2B5EF4-FFF2-40B4-BE49-F238E27FC236}">
                  <a16:creationId xmlns:a16="http://schemas.microsoft.com/office/drawing/2014/main" id="{59F06354-EF45-4647-B939-7DBFDA91808C}"/>
                </a:ext>
              </a:extLst>
            </p:cNvPr>
            <p:cNvSpPr txBox="1">
              <a:spLocks noChangeArrowheads="1"/>
            </p:cNvSpPr>
            <p:nvPr/>
          </p:nvSpPr>
          <p:spPr bwMode="auto">
            <a:xfrm>
              <a:off x="793" y="1101"/>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solidFill>
                    <a:srgbClr val="A50021"/>
                  </a:solidFill>
                  <a:latin typeface="Times New Roman" panose="02020603050405020304" pitchFamily="18" charset="0"/>
                  <a:ea typeface="宋体" panose="02010600030101010101" pitchFamily="2" charset="-122"/>
                </a:rPr>
                <a:t>   </a:t>
              </a:r>
              <a:r>
                <a:rPr kumimoji="1" lang="zh-CN" altLang="en-US" sz="2400">
                  <a:solidFill>
                    <a:srgbClr val="A50021"/>
                  </a:solidFill>
                  <a:latin typeface="Times New Roman" panose="02020603050405020304" pitchFamily="18" charset="0"/>
                  <a:ea typeface="宋体" panose="02010600030101010101" pitchFamily="2" charset="-122"/>
                </a:rPr>
                <a:t>系数</a:t>
              </a:r>
            </a:p>
          </p:txBody>
        </p:sp>
      </p:grpSp>
      <p:sp>
        <p:nvSpPr>
          <p:cNvPr id="16" name="文本框 15">
            <a:extLst>
              <a:ext uri="{FF2B5EF4-FFF2-40B4-BE49-F238E27FC236}">
                <a16:creationId xmlns:a16="http://schemas.microsoft.com/office/drawing/2014/main" id="{E5836E78-5209-D948-B81E-D8091D3B3A2E}"/>
              </a:ext>
            </a:extLst>
          </p:cNvPr>
          <p:cNvSpPr txBox="1"/>
          <p:nvPr/>
        </p:nvSpPr>
        <p:spPr>
          <a:xfrm>
            <a:off x="7045413" y="1514441"/>
            <a:ext cx="4189154" cy="843308"/>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八进制数按权展开式</a:t>
            </a:r>
            <a:endParaRPr kumimoji="1" lang="en-US" altLang="zh-CN" sz="28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C5BEC58-F649-8847-860A-7549C42469E7}"/>
                  </a:ext>
                </a:extLst>
              </p:cNvPr>
              <p:cNvSpPr txBox="1"/>
              <p:nvPr/>
            </p:nvSpPr>
            <p:spPr>
              <a:xfrm>
                <a:off x="7120392" y="2417816"/>
                <a:ext cx="3303020" cy="1176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𝑁</m:t>
                              </m:r>
                            </m:e>
                          </m:d>
                        </m:e>
                        <m:sub>
                          <m:r>
                            <a:rPr kumimoji="1" lang="en-US" altLang="zh-CN" sz="2800" b="0" i="1" smtClean="0">
                              <a:latin typeface="Cambria Math" panose="02040503050406030204" pitchFamily="18" charset="0"/>
                            </a:rPr>
                            <m:t>8</m:t>
                          </m:r>
                        </m:sub>
                      </m:sSub>
                      <m:r>
                        <a:rPr kumimoji="1" lang="en-US" altLang="zh-CN" sz="2800" b="0" i="1" smtClean="0">
                          <a:latin typeface="Cambria Math" panose="02040503050406030204" pitchFamily="18" charset="0"/>
                        </a:rPr>
                        <m:t>=</m:t>
                      </m:r>
                      <m:nary>
                        <m:naryPr>
                          <m:chr m:val="∑"/>
                          <m:ctrlPr>
                            <a:rPr kumimoji="1" lang="en-US" altLang="zh-CN" sz="2800" b="0" i="1" smtClean="0">
                              <a:latin typeface="Cambria Math" panose="02040503050406030204" pitchFamily="18" charset="0"/>
                            </a:rPr>
                          </m:ctrlPr>
                        </m:naryPr>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sub>
                        <m:sup>
                          <m:r>
                            <a:rPr kumimoji="1" lang="en-US" altLang="zh-CN" sz="2800" b="0" i="1" smtClean="0">
                              <a:latin typeface="Cambria Math" panose="02040503050406030204" pitchFamily="18" charset="0"/>
                            </a:rPr>
                            <m:t>𝑛</m:t>
                          </m:r>
                        </m:sup>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𝑎</m:t>
                              </m:r>
                            </m:e>
                            <m:sub>
                              <m:r>
                                <a:rPr kumimoji="1" lang="en-US" altLang="zh-CN" sz="2800" b="0" i="1" smtClean="0">
                                  <a:latin typeface="Cambria Math" panose="02040503050406030204" pitchFamily="18" charset="0"/>
                                </a:rPr>
                                <m:t>𝑖</m:t>
                              </m:r>
                            </m:sub>
                          </m:sSub>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8</m:t>
                              </m:r>
                            </m:e>
                            <m:sup>
                              <m:r>
                                <a:rPr kumimoji="1" lang="en-US" altLang="zh-CN" sz="2800" b="0" i="1" smtClean="0">
                                  <a:latin typeface="Cambria Math" panose="02040503050406030204" pitchFamily="18" charset="0"/>
                                </a:rPr>
                                <m:t>𝑖</m:t>
                              </m:r>
                            </m:sup>
                          </m:sSup>
                        </m:e>
                      </m:nary>
                    </m:oMath>
                  </m:oMathPara>
                </a14:m>
                <a:endParaRPr kumimoji="1" lang="zh-CN" altLang="en-US" sz="2800" dirty="0"/>
              </a:p>
            </p:txBody>
          </p:sp>
        </mc:Choice>
        <mc:Fallback xmlns="">
          <p:sp>
            <p:nvSpPr>
              <p:cNvPr id="3" name="文本框 2">
                <a:extLst>
                  <a:ext uri="{FF2B5EF4-FFF2-40B4-BE49-F238E27FC236}">
                    <a16:creationId xmlns:a16="http://schemas.microsoft.com/office/drawing/2014/main" id="{FC5BEC58-F649-8847-860A-7549C42469E7}"/>
                  </a:ext>
                </a:extLst>
              </p:cNvPr>
              <p:cNvSpPr txBox="1">
                <a:spLocks noRot="1" noChangeAspect="1" noMove="1" noResize="1" noEditPoints="1" noAdjustHandles="1" noChangeArrowheads="1" noChangeShapeType="1" noTextEdit="1"/>
              </p:cNvSpPr>
              <p:nvPr/>
            </p:nvSpPr>
            <p:spPr>
              <a:xfrm>
                <a:off x="7120392" y="2417816"/>
                <a:ext cx="3303020" cy="1176219"/>
              </a:xfrm>
              <a:prstGeom prst="rect">
                <a:avLst/>
              </a:prstGeom>
              <a:blipFill>
                <a:blip r:embed="rId2"/>
                <a:stretch>
                  <a:fillRect t="-118085" b="-177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 Box 47">
                <a:extLst>
                  <a:ext uri="{FF2B5EF4-FFF2-40B4-BE49-F238E27FC236}">
                    <a16:creationId xmlns:a16="http://schemas.microsoft.com/office/drawing/2014/main" id="{F893E7CE-AD1D-DD40-99EA-17565E65254C}"/>
                  </a:ext>
                </a:extLst>
              </p:cNvPr>
              <p:cNvSpPr txBox="1">
                <a:spLocks noChangeArrowheads="1"/>
              </p:cNvSpPr>
              <p:nvPr/>
            </p:nvSpPr>
            <p:spPr bwMode="auto">
              <a:xfrm>
                <a:off x="1001193" y="5026468"/>
                <a:ext cx="10881997" cy="107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r>
                  <a:rPr kumimoji="1" lang="zh-CN" altLang="en-US" sz="2800" dirty="0">
                    <a:solidFill>
                      <a:schemeClr val="tx1"/>
                    </a:solidFill>
                    <a:latin typeface="Songti SC" panose="02010600040101010101" pitchFamily="2" charset="-122"/>
                    <a:ea typeface="Songti SC" panose="02010600040101010101" pitchFamily="2" charset="-122"/>
                  </a:rPr>
                  <a:t>例</a:t>
                </a:r>
                <a:r>
                  <a:rPr kumimoji="1" lang="en-US" altLang="zh-CN" sz="2800" dirty="0">
                    <a:solidFill>
                      <a:schemeClr val="tx1"/>
                    </a:solidFill>
                    <a:latin typeface="Songti SC" panose="02010600040101010101" pitchFamily="2" charset="-122"/>
                    <a:ea typeface="Songti SC" panose="02010600040101010101" pitchFamily="2" charset="-122"/>
                  </a:rPr>
                  <a:t>:</a:t>
                </a:r>
                <a:r>
                  <a:rPr kumimoji="1" lang="en-US" altLang="zh-CN" sz="3200" dirty="0">
                    <a:latin typeface="Songti SC" panose="02010600040101010101" pitchFamily="2" charset="-122"/>
                    <a:ea typeface="Songti SC" panose="02010600040101010101" pitchFamily="2" charset="-122"/>
                  </a:rPr>
                  <a:t>    </a:t>
                </a:r>
                <a14:m>
                  <m:oMath xmlns:m="http://schemas.openxmlformats.org/officeDocument/2006/math">
                    <m:sSub>
                      <m:sSubPr>
                        <m:ctrlPr>
                          <a:rPr kumimoji="1" lang="en-US" altLang="zh-CN" sz="3200" i="1" dirty="0" smtClean="0">
                            <a:solidFill>
                              <a:srgbClr val="0000FF"/>
                            </a:solidFill>
                            <a:latin typeface="Cambria Math" panose="02040503050406030204" pitchFamily="18" charset="0"/>
                            <a:ea typeface="宋体" panose="02010600030101010101" pitchFamily="2" charset="-122"/>
                          </a:rPr>
                        </m:ctrlPr>
                      </m:sSubPr>
                      <m:e>
                        <m:d>
                          <m:dPr>
                            <m:ctrlPr>
                              <a:rPr kumimoji="1" lang="en-US" altLang="zh-CN" sz="3200" i="1" dirty="0" smtClean="0">
                                <a:solidFill>
                                  <a:srgbClr val="0000FF"/>
                                </a:solidFill>
                                <a:latin typeface="Cambria Math" panose="02040503050406030204" pitchFamily="18" charset="0"/>
                                <a:ea typeface="宋体" panose="02010600030101010101" pitchFamily="2" charset="-122"/>
                              </a:rPr>
                            </m:ctrlPr>
                          </m:dPr>
                          <m:e>
                            <m:r>
                              <a:rPr kumimoji="1" lang="en-US" altLang="zh-CN" sz="3200" b="0" i="1" dirty="0" smtClean="0">
                                <a:solidFill>
                                  <a:srgbClr val="0000FF"/>
                                </a:solidFill>
                                <a:latin typeface="Cambria Math" panose="02040503050406030204" pitchFamily="18" charset="0"/>
                                <a:ea typeface="宋体" panose="02010600030101010101" pitchFamily="2" charset="-122"/>
                              </a:rPr>
                              <m:t>63.45</m:t>
                            </m:r>
                          </m:e>
                        </m:d>
                      </m:e>
                      <m:sub>
                        <m:r>
                          <a:rPr kumimoji="1" lang="en-US" altLang="zh-CN" sz="3200" b="0" i="1" dirty="0" smtClean="0">
                            <a:solidFill>
                              <a:srgbClr val="0000FF"/>
                            </a:solidFill>
                            <a:latin typeface="Cambria Math" panose="02040503050406030204" pitchFamily="18" charset="0"/>
                            <a:ea typeface="宋体" panose="02010600030101010101" pitchFamily="2" charset="-122"/>
                          </a:rPr>
                          <m:t>8</m:t>
                        </m:r>
                      </m:sub>
                    </m:sSub>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zh-CN" altLang="en-US" sz="3200" b="0" i="1" dirty="0" smtClean="0">
                        <a:solidFill>
                          <a:srgbClr val="0000FF"/>
                        </a:solidFill>
                        <a:latin typeface="Cambria Math" panose="02040503050406030204" pitchFamily="18" charset="0"/>
                        <a:ea typeface="宋体" panose="02010600030101010101" pitchFamily="2" charset="-122"/>
                      </a:rPr>
                      <m:t>   </m:t>
                    </m:r>
                    <m:r>
                      <a:rPr kumimoji="1" lang="en-US" altLang="zh-CN" sz="3200" b="0" i="1" dirty="0" smtClean="0">
                        <a:solidFill>
                          <a:srgbClr val="0000FF"/>
                        </a:solidFill>
                        <a:latin typeface="Cambria Math" panose="02040503050406030204" pitchFamily="18" charset="0"/>
                        <a:ea typeface="宋体" panose="02010600030101010101" pitchFamily="2" charset="-122"/>
                      </a:rPr>
                      <m:t>6</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8</m:t>
                        </m:r>
                      </m:e>
                      <m:sup>
                        <m:r>
                          <a:rPr kumimoji="1" lang="en-US" altLang="zh-CN" sz="3200" b="0" i="1" dirty="0" smtClean="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3</m:t>
                    </m:r>
                    <m:r>
                      <a:rPr kumimoji="1" lang="en-US" altLang="zh-CN" sz="3200" i="1" dirty="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8</m:t>
                        </m:r>
                      </m:e>
                      <m:sup>
                        <m:r>
                          <a:rPr kumimoji="1" lang="en-US" altLang="zh-CN" sz="3200" b="0" i="1" dirty="0" smtClean="0">
                            <a:solidFill>
                              <a:srgbClr val="0000FF"/>
                            </a:solidFill>
                            <a:latin typeface="Cambria Math" panose="02040503050406030204" pitchFamily="18" charset="0"/>
                            <a:ea typeface="宋体" panose="02010600030101010101" pitchFamily="2" charset="-122"/>
                          </a:rPr>
                          <m:t>0</m:t>
                        </m:r>
                      </m:sup>
                    </m:sSup>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4</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8</m:t>
                        </m:r>
                      </m:e>
                      <m:sup>
                        <m:r>
                          <a:rPr kumimoji="1" lang="en-US" altLang="zh-CN" sz="3200" b="0" i="1" dirty="0" smtClean="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5</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8</m:t>
                        </m:r>
                      </m:e>
                      <m:sup>
                        <m:r>
                          <a:rPr kumimoji="1" lang="en-US" altLang="zh-CN" sz="3200" b="0" i="1" dirty="0" smtClean="0">
                            <a:solidFill>
                              <a:srgbClr val="0000FF"/>
                            </a:solidFill>
                            <a:latin typeface="Cambria Math" panose="02040503050406030204" pitchFamily="18" charset="0"/>
                            <a:ea typeface="宋体" panose="02010600030101010101" pitchFamily="2" charset="-122"/>
                          </a:rPr>
                          <m:t>−2</m:t>
                        </m:r>
                      </m:sup>
                    </m:sSup>
                  </m:oMath>
                </a14:m>
                <a:endParaRPr kumimoji="1" lang="en-US" altLang="zh-CN" sz="3200" baseline="30000" dirty="0">
                  <a:solidFill>
                    <a:srgbClr val="0000FF"/>
                  </a:solidFill>
                  <a:latin typeface="Times New Roman" panose="02020603050405020304" pitchFamily="18" charset="0"/>
                  <a:ea typeface="宋体" panose="02010600030101010101" pitchFamily="2" charset="-122"/>
                </a:endParaRPr>
              </a:p>
              <a:p>
                <a:pPr algn="l"/>
                <a:endParaRPr kumimoji="1" lang="en-US" altLang="zh-CN" sz="3200" dirty="0">
                  <a:solidFill>
                    <a:schemeClr val="accent2"/>
                  </a:solidFill>
                  <a:latin typeface="Times New Roman" panose="02020603050405020304" pitchFamily="18" charset="0"/>
                  <a:ea typeface="宋体" panose="02010600030101010101" pitchFamily="2" charset="-122"/>
                </a:endParaRPr>
              </a:p>
            </p:txBody>
          </p:sp>
        </mc:Choice>
        <mc:Fallback xmlns="">
          <p:sp>
            <p:nvSpPr>
              <p:cNvPr id="17" name="Text Box 47">
                <a:extLst>
                  <a:ext uri="{FF2B5EF4-FFF2-40B4-BE49-F238E27FC236}">
                    <a16:creationId xmlns:a16="http://schemas.microsoft.com/office/drawing/2014/main" id="{F893E7CE-AD1D-DD40-99EA-17565E65254C}"/>
                  </a:ext>
                </a:extLst>
              </p:cNvPr>
              <p:cNvSpPr txBox="1">
                <a:spLocks noRot="1" noChangeAspect="1" noMove="1" noResize="1" noEditPoints="1" noAdjustHandles="1" noChangeArrowheads="1" noChangeShapeType="1" noTextEdit="1"/>
              </p:cNvSpPr>
              <p:nvPr/>
            </p:nvSpPr>
            <p:spPr bwMode="auto">
              <a:xfrm>
                <a:off x="1001193" y="5026468"/>
                <a:ext cx="10881997" cy="1077218"/>
              </a:xfrm>
              <a:prstGeom prst="rect">
                <a:avLst/>
              </a:prstGeom>
              <a:blipFill>
                <a:blip r:embed="rId3"/>
                <a:stretch>
                  <a:fillRect l="-1166" t="-105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A85A56F-D42F-281C-0633-93D1B86A63E8}"/>
              </a:ext>
            </a:extLst>
          </p:cNvPr>
          <p:cNvSpPr>
            <a:spLocks noGrp="1"/>
          </p:cNvSpPr>
          <p:nvPr>
            <p:ph type="sldNum" sz="quarter" idx="12"/>
          </p:nvPr>
        </p:nvSpPr>
        <p:spPr/>
        <p:txBody>
          <a:bodyPr/>
          <a:lstStyle/>
          <a:p>
            <a:fld id="{392CBAA0-59E6-204E-8F03-85E5040D48B8}" type="slidenum">
              <a:rPr kumimoji="1" lang="zh-CN" altLang="en-US" smtClean="0"/>
              <a:t>13</a:t>
            </a:fld>
            <a:r>
              <a:rPr kumimoji="1" lang="en-US" altLang="zh-CN"/>
              <a:t>/89</a:t>
            </a:r>
            <a:endParaRPr kumimoji="1" lang="zh-CN" altLang="en-US" dirty="0"/>
          </a:p>
        </p:txBody>
      </p:sp>
    </p:spTree>
    <p:extLst>
      <p:ext uri="{BB962C8B-B14F-4D97-AF65-F5344CB8AC3E}">
        <p14:creationId xmlns:p14="http://schemas.microsoft.com/office/powerpoint/2010/main" val="38632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ou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常用数制 </a:t>
            </a:r>
            <a:r>
              <a:rPr kumimoji="1" lang="en-US" altLang="zh-CN" dirty="0"/>
              <a:t>–</a:t>
            </a:r>
            <a:r>
              <a:rPr kumimoji="1" lang="zh-CN" altLang="en-US" dirty="0"/>
              <a:t> 十六进制</a:t>
            </a:r>
          </a:p>
        </p:txBody>
      </p:sp>
      <p:sp>
        <p:nvSpPr>
          <p:cNvPr id="7" name="文本框 6">
            <a:extLst>
              <a:ext uri="{FF2B5EF4-FFF2-40B4-BE49-F238E27FC236}">
                <a16:creationId xmlns:a16="http://schemas.microsoft.com/office/drawing/2014/main" id="{E98C7DBB-F4C6-8843-8BBD-32253FF8D005}"/>
              </a:ext>
            </a:extLst>
          </p:cNvPr>
          <p:cNvSpPr txBox="1"/>
          <p:nvPr/>
        </p:nvSpPr>
        <p:spPr>
          <a:xfrm>
            <a:off x="308810" y="1596981"/>
            <a:ext cx="6162592" cy="1858970"/>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计数符号</a:t>
            </a:r>
            <a:r>
              <a:rPr kumimoji="1" lang="en-US" altLang="zh-CN" sz="2800" dirty="0">
                <a:latin typeface="Songti SC" panose="02010600040101010101" pitchFamily="2" charset="-122"/>
                <a:ea typeface="Songti SC" panose="02010600040101010101" pitchFamily="2" charset="-122"/>
              </a:rPr>
              <a:t>: 0,</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9,</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A,</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B,</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C,</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D,</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E,</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F</a:t>
            </a:r>
            <a:r>
              <a:rPr kumimoji="1" lang="zh-CN" altLang="en-US" sz="2800" dirty="0">
                <a:latin typeface="Songti SC" panose="02010600040101010101" pitchFamily="2" charset="-122"/>
                <a:ea typeface="Songti SC" panose="02010600040101010101" pitchFamily="2" charset="-122"/>
              </a:rPr>
              <a:t> </a:t>
            </a:r>
            <a:endParaRPr kumimoji="1" lang="en-US" altLang="zh-CN" sz="2800" dirty="0">
              <a:latin typeface="Songti SC" panose="02010600040101010101" pitchFamily="2" charset="-122"/>
              <a:ea typeface="Songti SC" panose="02010600040101010101" pitchFamily="2" charset="-122"/>
            </a:endParaRP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进位规则</a:t>
            </a:r>
            <a:r>
              <a:rPr kumimoji="1" lang="en-US" altLang="zh-CN" sz="2800" dirty="0">
                <a:latin typeface="Songti SC" panose="02010600040101010101" pitchFamily="2" charset="-122"/>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逢十六进一</a:t>
            </a:r>
          </a:p>
        </p:txBody>
      </p:sp>
      <p:grpSp>
        <p:nvGrpSpPr>
          <p:cNvPr id="6" name="Group 5">
            <a:extLst>
              <a:ext uri="{FF2B5EF4-FFF2-40B4-BE49-F238E27FC236}">
                <a16:creationId xmlns:a16="http://schemas.microsoft.com/office/drawing/2014/main" id="{D7ED2A9B-8B6E-EC4C-9815-9264C8712B19}"/>
              </a:ext>
            </a:extLst>
          </p:cNvPr>
          <p:cNvGrpSpPr>
            <a:grpSpLocks/>
          </p:cNvGrpSpPr>
          <p:nvPr/>
        </p:nvGrpSpPr>
        <p:grpSpPr bwMode="auto">
          <a:xfrm>
            <a:off x="10094078" y="3624545"/>
            <a:ext cx="873125" cy="457200"/>
            <a:chOff x="2400" y="2736"/>
            <a:chExt cx="550" cy="288"/>
          </a:xfrm>
        </p:grpSpPr>
        <p:sp>
          <p:nvSpPr>
            <p:cNvPr id="8" name="Line 6">
              <a:extLst>
                <a:ext uri="{FF2B5EF4-FFF2-40B4-BE49-F238E27FC236}">
                  <a16:creationId xmlns:a16="http://schemas.microsoft.com/office/drawing/2014/main" id="{5B659430-77F7-374A-BA29-923FD4929099}"/>
                </a:ext>
              </a:extLst>
            </p:cNvPr>
            <p:cNvSpPr>
              <a:spLocks noChangeShapeType="1"/>
            </p:cNvSpPr>
            <p:nvPr/>
          </p:nvSpPr>
          <p:spPr bwMode="auto">
            <a:xfrm flipV="1">
              <a:off x="2400" y="2736"/>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a:extLst>
                <a:ext uri="{FF2B5EF4-FFF2-40B4-BE49-F238E27FC236}">
                  <a16:creationId xmlns:a16="http://schemas.microsoft.com/office/drawing/2014/main" id="{8AED9371-63C1-E344-94C7-C33B04E4D049}"/>
                </a:ext>
              </a:extLst>
            </p:cNvPr>
            <p:cNvSpPr>
              <a:spLocks noChangeShapeType="1"/>
            </p:cNvSpPr>
            <p:nvPr/>
          </p:nvSpPr>
          <p:spPr bwMode="auto">
            <a:xfrm>
              <a:off x="2400" y="288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Text Box 8">
              <a:extLst>
                <a:ext uri="{FF2B5EF4-FFF2-40B4-BE49-F238E27FC236}">
                  <a16:creationId xmlns:a16="http://schemas.microsoft.com/office/drawing/2014/main" id="{C77E9B38-7F4F-524A-B458-7492BDA27C3E}"/>
                </a:ext>
              </a:extLst>
            </p:cNvPr>
            <p:cNvSpPr txBox="1">
              <a:spLocks noChangeArrowheads="1"/>
            </p:cNvSpPr>
            <p:nvPr/>
          </p:nvSpPr>
          <p:spPr bwMode="auto">
            <a:xfrm>
              <a:off x="2640" y="2736"/>
              <a:ext cx="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400" dirty="0">
                  <a:solidFill>
                    <a:srgbClr val="A50021"/>
                  </a:solidFill>
                  <a:latin typeface="Times New Roman" panose="02020603050405020304" pitchFamily="18" charset="0"/>
                  <a:ea typeface="宋体" panose="02010600030101010101" pitchFamily="2" charset="-122"/>
                </a:rPr>
                <a:t>权</a:t>
              </a:r>
            </a:p>
          </p:txBody>
        </p:sp>
      </p:grpSp>
      <p:grpSp>
        <p:nvGrpSpPr>
          <p:cNvPr id="11" name="Group 30">
            <a:extLst>
              <a:ext uri="{FF2B5EF4-FFF2-40B4-BE49-F238E27FC236}">
                <a16:creationId xmlns:a16="http://schemas.microsoft.com/office/drawing/2014/main" id="{10C9EF34-B1B2-744C-906C-BD0099AC3464}"/>
              </a:ext>
            </a:extLst>
          </p:cNvPr>
          <p:cNvGrpSpPr>
            <a:grpSpLocks/>
          </p:cNvGrpSpPr>
          <p:nvPr/>
        </p:nvGrpSpPr>
        <p:grpSpPr bwMode="auto">
          <a:xfrm>
            <a:off x="6963528" y="3646515"/>
            <a:ext cx="2514600" cy="477838"/>
            <a:chOff x="793" y="1088"/>
            <a:chExt cx="1584" cy="301"/>
          </a:xfrm>
        </p:grpSpPr>
        <p:sp>
          <p:nvSpPr>
            <p:cNvPr id="12" name="Line 10">
              <a:extLst>
                <a:ext uri="{FF2B5EF4-FFF2-40B4-BE49-F238E27FC236}">
                  <a16:creationId xmlns:a16="http://schemas.microsoft.com/office/drawing/2014/main" id="{C5995150-E855-0049-9A3F-564B25A9E413}"/>
                </a:ext>
              </a:extLst>
            </p:cNvPr>
            <p:cNvSpPr>
              <a:spLocks noChangeShapeType="1"/>
            </p:cNvSpPr>
            <p:nvPr/>
          </p:nvSpPr>
          <p:spPr bwMode="auto">
            <a:xfrm flipV="1">
              <a:off x="2377" y="1088"/>
              <a:ext cx="0" cy="20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a:extLst>
                <a:ext uri="{FF2B5EF4-FFF2-40B4-BE49-F238E27FC236}">
                  <a16:creationId xmlns:a16="http://schemas.microsoft.com/office/drawing/2014/main" id="{1D1BC8AA-1565-454E-A823-59EAEB0F7500}"/>
                </a:ext>
              </a:extLst>
            </p:cNvPr>
            <p:cNvSpPr>
              <a:spLocks noChangeShapeType="1"/>
            </p:cNvSpPr>
            <p:nvPr/>
          </p:nvSpPr>
          <p:spPr bwMode="auto">
            <a:xfrm flipH="1" flipV="1">
              <a:off x="1387" y="1288"/>
              <a:ext cx="9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14" name="Text Box 12">
              <a:extLst>
                <a:ext uri="{FF2B5EF4-FFF2-40B4-BE49-F238E27FC236}">
                  <a16:creationId xmlns:a16="http://schemas.microsoft.com/office/drawing/2014/main" id="{59F06354-EF45-4647-B939-7DBFDA91808C}"/>
                </a:ext>
              </a:extLst>
            </p:cNvPr>
            <p:cNvSpPr txBox="1">
              <a:spLocks noChangeArrowheads="1"/>
            </p:cNvSpPr>
            <p:nvPr/>
          </p:nvSpPr>
          <p:spPr bwMode="auto">
            <a:xfrm>
              <a:off x="793" y="1101"/>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solidFill>
                    <a:srgbClr val="A50021"/>
                  </a:solidFill>
                  <a:latin typeface="Times New Roman" panose="02020603050405020304" pitchFamily="18" charset="0"/>
                  <a:ea typeface="宋体" panose="02010600030101010101" pitchFamily="2" charset="-122"/>
                </a:rPr>
                <a:t>   </a:t>
              </a:r>
              <a:r>
                <a:rPr kumimoji="1" lang="zh-CN" altLang="en-US" sz="2400" dirty="0">
                  <a:solidFill>
                    <a:srgbClr val="A50021"/>
                  </a:solidFill>
                  <a:latin typeface="Times New Roman" panose="02020603050405020304" pitchFamily="18" charset="0"/>
                  <a:ea typeface="宋体" panose="02010600030101010101" pitchFamily="2" charset="-122"/>
                </a:rPr>
                <a:t>系数</a:t>
              </a:r>
            </a:p>
          </p:txBody>
        </p:sp>
      </p:grpSp>
      <p:sp>
        <p:nvSpPr>
          <p:cNvPr id="16" name="文本框 15">
            <a:extLst>
              <a:ext uri="{FF2B5EF4-FFF2-40B4-BE49-F238E27FC236}">
                <a16:creationId xmlns:a16="http://schemas.microsoft.com/office/drawing/2014/main" id="{E5836E78-5209-D948-B81E-D8091D3B3A2E}"/>
              </a:ext>
            </a:extLst>
          </p:cNvPr>
          <p:cNvSpPr txBox="1"/>
          <p:nvPr/>
        </p:nvSpPr>
        <p:spPr>
          <a:xfrm>
            <a:off x="7045413" y="1514441"/>
            <a:ext cx="4189154" cy="843308"/>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十六进制数按权展开式</a:t>
            </a:r>
            <a:endParaRPr kumimoji="1" lang="en-US" altLang="zh-CN" sz="28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C5BEC58-F649-8847-860A-7549C42469E7}"/>
                  </a:ext>
                </a:extLst>
              </p:cNvPr>
              <p:cNvSpPr txBox="1"/>
              <p:nvPr/>
            </p:nvSpPr>
            <p:spPr>
              <a:xfrm>
                <a:off x="7120392" y="2417816"/>
                <a:ext cx="3557641" cy="1176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𝑁</m:t>
                              </m:r>
                            </m:e>
                          </m:d>
                        </m:e>
                        <m:sub>
                          <m:r>
                            <a:rPr kumimoji="1" lang="en-US" altLang="zh-CN" sz="2800" b="0" i="1" smtClean="0">
                              <a:latin typeface="Cambria Math" panose="02040503050406030204" pitchFamily="18" charset="0"/>
                            </a:rPr>
                            <m:t>16</m:t>
                          </m:r>
                        </m:sub>
                      </m:sSub>
                      <m:r>
                        <a:rPr kumimoji="1" lang="en-US" altLang="zh-CN" sz="2800" b="0" i="1" smtClean="0">
                          <a:latin typeface="Cambria Math" panose="02040503050406030204" pitchFamily="18" charset="0"/>
                        </a:rPr>
                        <m:t>=</m:t>
                      </m:r>
                      <m:nary>
                        <m:naryPr>
                          <m:chr m:val="∑"/>
                          <m:ctrlPr>
                            <a:rPr kumimoji="1" lang="en-US" altLang="zh-CN" sz="2800" b="0" i="1" smtClean="0">
                              <a:latin typeface="Cambria Math" panose="02040503050406030204" pitchFamily="18" charset="0"/>
                            </a:rPr>
                          </m:ctrlPr>
                        </m:naryPr>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sub>
                        <m:sup>
                          <m:r>
                            <a:rPr kumimoji="1" lang="en-US" altLang="zh-CN" sz="2800" b="0" i="1" smtClean="0">
                              <a:latin typeface="Cambria Math" panose="02040503050406030204" pitchFamily="18" charset="0"/>
                            </a:rPr>
                            <m:t>𝑛</m:t>
                          </m:r>
                        </m:sup>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𝑎</m:t>
                              </m:r>
                            </m:e>
                            <m:sub>
                              <m:r>
                                <a:rPr kumimoji="1" lang="en-US" altLang="zh-CN" sz="2800" b="0" i="1" smtClean="0">
                                  <a:latin typeface="Cambria Math" panose="02040503050406030204" pitchFamily="18" charset="0"/>
                                </a:rPr>
                                <m:t>𝑖</m:t>
                              </m:r>
                            </m:sub>
                          </m:sSub>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16</m:t>
                              </m:r>
                            </m:e>
                            <m:sup>
                              <m:r>
                                <a:rPr kumimoji="1" lang="en-US" altLang="zh-CN" sz="2800" b="0" i="1" smtClean="0">
                                  <a:latin typeface="Cambria Math" panose="02040503050406030204" pitchFamily="18" charset="0"/>
                                </a:rPr>
                                <m:t>𝑖</m:t>
                              </m:r>
                            </m:sup>
                          </m:sSup>
                        </m:e>
                      </m:nary>
                    </m:oMath>
                  </m:oMathPara>
                </a14:m>
                <a:endParaRPr kumimoji="1" lang="zh-CN" altLang="en-US" sz="2800" dirty="0"/>
              </a:p>
            </p:txBody>
          </p:sp>
        </mc:Choice>
        <mc:Fallback xmlns="">
          <p:sp>
            <p:nvSpPr>
              <p:cNvPr id="3" name="文本框 2">
                <a:extLst>
                  <a:ext uri="{FF2B5EF4-FFF2-40B4-BE49-F238E27FC236}">
                    <a16:creationId xmlns:a16="http://schemas.microsoft.com/office/drawing/2014/main" id="{FC5BEC58-F649-8847-860A-7549C42469E7}"/>
                  </a:ext>
                </a:extLst>
              </p:cNvPr>
              <p:cNvSpPr txBox="1">
                <a:spLocks noRot="1" noChangeAspect="1" noMove="1" noResize="1" noEditPoints="1" noAdjustHandles="1" noChangeArrowheads="1" noChangeShapeType="1" noTextEdit="1"/>
              </p:cNvSpPr>
              <p:nvPr/>
            </p:nvSpPr>
            <p:spPr>
              <a:xfrm>
                <a:off x="7120392" y="2417816"/>
                <a:ext cx="3557641" cy="1176219"/>
              </a:xfrm>
              <a:prstGeom prst="rect">
                <a:avLst/>
              </a:prstGeom>
              <a:blipFill>
                <a:blip r:embed="rId2"/>
                <a:stretch>
                  <a:fillRect t="-118085" b="-177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 Box 47">
                <a:extLst>
                  <a:ext uri="{FF2B5EF4-FFF2-40B4-BE49-F238E27FC236}">
                    <a16:creationId xmlns:a16="http://schemas.microsoft.com/office/drawing/2014/main" id="{F893E7CE-AD1D-DD40-99EA-17565E65254C}"/>
                  </a:ext>
                </a:extLst>
              </p:cNvPr>
              <p:cNvSpPr txBox="1">
                <a:spLocks noChangeArrowheads="1"/>
              </p:cNvSpPr>
              <p:nvPr/>
            </p:nvSpPr>
            <p:spPr bwMode="auto">
              <a:xfrm>
                <a:off x="632199" y="4982303"/>
                <a:ext cx="11107517" cy="15583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r>
                  <a:rPr kumimoji="1" lang="zh-CN" altLang="en-US" sz="2800" dirty="0">
                    <a:solidFill>
                      <a:schemeClr val="tx1"/>
                    </a:solidFill>
                    <a:latin typeface="Songti SC" panose="02010600040101010101" pitchFamily="2" charset="-122"/>
                    <a:ea typeface="Songti SC" panose="02010600040101010101" pitchFamily="2" charset="-122"/>
                  </a:rPr>
                  <a:t>例</a:t>
                </a:r>
                <a:r>
                  <a:rPr kumimoji="1" lang="en-US" altLang="zh-CN" sz="2800" dirty="0">
                    <a:solidFill>
                      <a:schemeClr val="tx1"/>
                    </a:solidFill>
                    <a:latin typeface="Songti SC" panose="02010600040101010101" pitchFamily="2" charset="-122"/>
                    <a:ea typeface="Songti SC" panose="02010600040101010101" pitchFamily="2" charset="-122"/>
                  </a:rPr>
                  <a:t>:</a:t>
                </a:r>
                <a:r>
                  <a:rPr kumimoji="1" lang="en-US" altLang="zh-CN" sz="3200" dirty="0">
                    <a:latin typeface="Songti SC" panose="02010600040101010101" pitchFamily="2" charset="-122"/>
                    <a:ea typeface="Songti SC" panose="02010600040101010101" pitchFamily="2" charset="-122"/>
                  </a:rPr>
                  <a:t>    </a:t>
                </a:r>
                <a14:m>
                  <m:oMath xmlns:m="http://schemas.openxmlformats.org/officeDocument/2006/math">
                    <m:sSub>
                      <m:sSubPr>
                        <m:ctrlPr>
                          <a:rPr kumimoji="1" lang="en-US" altLang="zh-CN" sz="3200" i="1" dirty="0" smtClean="0">
                            <a:solidFill>
                              <a:srgbClr val="0000FF"/>
                            </a:solidFill>
                            <a:latin typeface="Cambria Math" panose="02040503050406030204" pitchFamily="18" charset="0"/>
                            <a:ea typeface="宋体" panose="02010600030101010101" pitchFamily="2" charset="-122"/>
                          </a:rPr>
                        </m:ctrlPr>
                      </m:sSubPr>
                      <m:e>
                        <m:d>
                          <m:dPr>
                            <m:ctrlPr>
                              <a:rPr kumimoji="1" lang="en-US" altLang="zh-CN" sz="3200" i="1" dirty="0" smtClean="0">
                                <a:solidFill>
                                  <a:srgbClr val="0000FF"/>
                                </a:solidFill>
                                <a:latin typeface="Cambria Math" panose="02040503050406030204" pitchFamily="18" charset="0"/>
                                <a:ea typeface="宋体" panose="02010600030101010101" pitchFamily="2" charset="-122"/>
                              </a:rPr>
                            </m:ctrlPr>
                          </m:dPr>
                          <m:e>
                            <m:r>
                              <a:rPr kumimoji="1" lang="en-US" altLang="zh-CN" sz="3200" b="0" i="0" dirty="0" smtClean="0">
                                <a:solidFill>
                                  <a:srgbClr val="0000FF"/>
                                </a:solidFill>
                                <a:latin typeface="Cambria Math" panose="02040503050406030204" pitchFamily="18" charset="0"/>
                                <a:ea typeface="宋体" panose="02010600030101010101" pitchFamily="2" charset="-122"/>
                              </a:rPr>
                              <m:t>6</m:t>
                            </m:r>
                            <m:r>
                              <m:rPr>
                                <m:sty m:val="p"/>
                              </m:rPr>
                              <a:rPr kumimoji="1" lang="en-US" altLang="zh-CN" sz="3200" i="0" dirty="0">
                                <a:solidFill>
                                  <a:srgbClr val="0000FF"/>
                                </a:solidFill>
                                <a:latin typeface="Cambria Math" panose="02040503050406030204" pitchFamily="18" charset="0"/>
                                <a:ea typeface="宋体" panose="02010600030101010101" pitchFamily="2" charset="-122"/>
                              </a:rPr>
                              <m:t>D</m:t>
                            </m:r>
                            <m:r>
                              <a:rPr kumimoji="1" lang="en-US" altLang="zh-CN" sz="3200" b="0" i="0" dirty="0" smtClean="0">
                                <a:solidFill>
                                  <a:srgbClr val="0000FF"/>
                                </a:solidFill>
                                <a:latin typeface="Cambria Math" panose="02040503050406030204" pitchFamily="18" charset="0"/>
                                <a:ea typeface="宋体" panose="02010600030101010101" pitchFamily="2" charset="-122"/>
                              </a:rPr>
                              <m:t>.4</m:t>
                            </m:r>
                            <m:r>
                              <m:rPr>
                                <m:sty m:val="p"/>
                              </m:rPr>
                              <a:rPr kumimoji="1" lang="en-US" altLang="zh-CN" sz="3200" b="0" i="0" dirty="0" smtClean="0">
                                <a:solidFill>
                                  <a:srgbClr val="0000FF"/>
                                </a:solidFill>
                                <a:latin typeface="Cambria Math" panose="02040503050406030204" pitchFamily="18" charset="0"/>
                                <a:ea typeface="宋体" panose="02010600030101010101" pitchFamily="2" charset="-122"/>
                              </a:rPr>
                              <m:t>B</m:t>
                            </m:r>
                          </m:e>
                        </m:d>
                      </m:e>
                      <m:sub>
                        <m:r>
                          <a:rPr kumimoji="1" lang="en-US" altLang="zh-CN" sz="3200" b="0" i="0" dirty="0" smtClean="0">
                            <a:solidFill>
                              <a:srgbClr val="0000FF"/>
                            </a:solidFill>
                            <a:latin typeface="Cambria Math" panose="02040503050406030204" pitchFamily="18" charset="0"/>
                            <a:ea typeface="宋体" panose="02010600030101010101" pitchFamily="2" charset="-122"/>
                          </a:rPr>
                          <m:t>16</m:t>
                        </m:r>
                      </m:sub>
                    </m:sSub>
                    <m:r>
                      <a:rPr kumimoji="1" lang="zh-CN" altLang="en-US" sz="3200" i="1"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6</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16</m:t>
                        </m:r>
                      </m:e>
                      <m:sup>
                        <m:r>
                          <a:rPr kumimoji="1" lang="en-US" altLang="zh-CN" sz="3200" b="0" i="1" dirty="0" smtClean="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𝐷</m:t>
                    </m:r>
                    <m:r>
                      <a:rPr kumimoji="1" lang="en-US" altLang="zh-CN" sz="3200" i="1" dirty="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16</m:t>
                        </m:r>
                      </m:e>
                      <m:sup>
                        <m:r>
                          <a:rPr kumimoji="1" lang="en-US" altLang="zh-CN" sz="3200" b="0" i="1" dirty="0" smtClean="0">
                            <a:solidFill>
                              <a:srgbClr val="0000FF"/>
                            </a:solidFill>
                            <a:latin typeface="Cambria Math" panose="02040503050406030204" pitchFamily="18" charset="0"/>
                            <a:ea typeface="宋体" panose="02010600030101010101" pitchFamily="2" charset="-122"/>
                          </a:rPr>
                          <m:t>0</m:t>
                        </m:r>
                      </m:sup>
                    </m:sSup>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4</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16</m:t>
                        </m:r>
                      </m:e>
                      <m:sup>
                        <m:r>
                          <a:rPr kumimoji="1" lang="en-US" altLang="zh-CN" sz="3200" b="0" i="1" dirty="0" smtClean="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smtClean="0">
                        <a:solidFill>
                          <a:srgbClr val="0000FF"/>
                        </a:solidFill>
                        <a:latin typeface="Cambria Math" panose="02040503050406030204" pitchFamily="18" charset="0"/>
                        <a:ea typeface="宋体" panose="02010600030101010101" pitchFamily="2" charset="-122"/>
                      </a:rPr>
                      <m:t> </m:t>
                    </m:r>
                    <m:r>
                      <a:rPr kumimoji="1" lang="en-US" altLang="zh-CN" sz="3200" i="1" dirty="0" smtClean="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𝐵</m:t>
                    </m:r>
                    <m:r>
                      <a:rPr kumimoji="1" lang="en-US" altLang="zh-CN" sz="3200" i="1" dirty="0" smtClean="0">
                        <a:solidFill>
                          <a:srgbClr val="0000FF"/>
                        </a:solidFill>
                        <a:latin typeface="Cambria Math" panose="02040503050406030204" pitchFamily="18" charset="0"/>
                        <a:ea typeface="宋体" panose="02010600030101010101" pitchFamily="2" charset="-122"/>
                      </a:rPr>
                      <m:t>×</m:t>
                    </m:r>
                    <m:sSup>
                      <m:sSupPr>
                        <m:ctrlPr>
                          <a:rPr kumimoji="1" lang="en-US" altLang="zh-CN" sz="3200" b="0" i="1" dirty="0" smtClean="0">
                            <a:solidFill>
                              <a:srgbClr val="0000FF"/>
                            </a:solidFill>
                            <a:latin typeface="Cambria Math" panose="02040503050406030204" pitchFamily="18" charset="0"/>
                            <a:ea typeface="宋体" panose="02010600030101010101" pitchFamily="2" charset="-122"/>
                          </a:rPr>
                        </m:ctrlPr>
                      </m:sSupPr>
                      <m:e>
                        <m:r>
                          <a:rPr kumimoji="1" lang="en-US" altLang="zh-CN" sz="3200" b="0" i="1" dirty="0" smtClean="0">
                            <a:solidFill>
                              <a:srgbClr val="0000FF"/>
                            </a:solidFill>
                            <a:latin typeface="Cambria Math" panose="02040503050406030204" pitchFamily="18" charset="0"/>
                            <a:ea typeface="宋体" panose="02010600030101010101" pitchFamily="2" charset="-122"/>
                          </a:rPr>
                          <m:t>16</m:t>
                        </m:r>
                      </m:e>
                      <m:sup>
                        <m:r>
                          <a:rPr kumimoji="1" lang="en-US" altLang="zh-CN" sz="3200" b="0" i="1" dirty="0" smtClean="0">
                            <a:solidFill>
                              <a:srgbClr val="0000FF"/>
                            </a:solidFill>
                            <a:latin typeface="Cambria Math" panose="02040503050406030204" pitchFamily="18" charset="0"/>
                            <a:ea typeface="宋体" panose="02010600030101010101" pitchFamily="2" charset="-122"/>
                          </a:rPr>
                          <m:t>−2</m:t>
                        </m:r>
                      </m:sup>
                    </m:sSup>
                  </m:oMath>
                </a14:m>
                <a:endParaRPr kumimoji="1" lang="en-US" altLang="zh-CN" sz="3200" b="0" i="1" dirty="0">
                  <a:solidFill>
                    <a:srgbClr val="0000FF"/>
                  </a:solidFill>
                  <a:latin typeface="Cambria Math" panose="02040503050406030204" pitchFamily="18" charset="0"/>
                  <a:ea typeface="宋体" panose="02010600030101010101" pitchFamily="2" charset="-122"/>
                </a:endParaRPr>
              </a:p>
              <a:p>
                <a14:m>
                  <m:oMath xmlns:m="http://schemas.openxmlformats.org/officeDocument/2006/math">
                    <m:r>
                      <a:rPr kumimoji="1" lang="zh-CN" altLang="en-US" sz="3200" b="0" i="0" dirty="0" smtClean="0">
                        <a:solidFill>
                          <a:srgbClr val="0000FF"/>
                        </a:solidFill>
                        <a:latin typeface="Cambria Math" panose="02040503050406030204" pitchFamily="18" charset="0"/>
                        <a:ea typeface="宋体" panose="02010600030101010101" pitchFamily="2" charset="-122"/>
                      </a:rPr>
                      <m:t>                                </m:t>
                    </m:r>
                    <m:r>
                      <a:rPr kumimoji="1" lang="en-US" altLang="zh-CN" sz="3200" b="0" i="0" dirty="0" smtClean="0">
                        <a:solidFill>
                          <a:srgbClr val="0000FF"/>
                        </a:solidFill>
                        <a:latin typeface="Cambria Math" panose="02040503050406030204" pitchFamily="18" charset="0"/>
                        <a:ea typeface="宋体" panose="02010600030101010101" pitchFamily="2" charset="-122"/>
                      </a:rPr>
                      <m:t>=6</m:t>
                    </m:r>
                    <m:r>
                      <a:rPr kumimoji="1" lang="en-US" altLang="zh-CN" sz="3200" b="0" i="1" dirty="0" smtClean="0">
                        <a:solidFill>
                          <a:srgbClr val="0000FF"/>
                        </a:solidFill>
                        <a:latin typeface="Cambria Math" panose="02040503050406030204" pitchFamily="18" charset="0"/>
                        <a:ea typeface="宋体" panose="02010600030101010101" pitchFamily="2" charset="-122"/>
                      </a:rPr>
                      <m:t>×</m:t>
                    </m:r>
                  </m:oMath>
                </a14:m>
                <a:r>
                  <a:rPr kumimoji="1" lang="en-US" altLang="zh-CN" sz="3200" dirty="0">
                    <a:solidFill>
                      <a:srgbClr val="0000FF"/>
                    </a:solidFill>
                    <a:ea typeface="宋体" panose="02010600030101010101" pitchFamily="2" charset="-122"/>
                  </a:rPr>
                  <a:t> </a:t>
                </a:r>
                <a14:m>
                  <m:oMath xmlns:m="http://schemas.openxmlformats.org/officeDocument/2006/math">
                    <m:sSup>
                      <m:sSupPr>
                        <m:ctrlPr>
                          <a:rPr kumimoji="1" lang="en-US" altLang="zh-CN" sz="3200" i="1" dirty="0">
                            <a:solidFill>
                              <a:srgbClr val="0000FF"/>
                            </a:solidFill>
                            <a:latin typeface="Cambria Math" panose="02040503050406030204" pitchFamily="18" charset="0"/>
                            <a:ea typeface="宋体" panose="02010600030101010101" pitchFamily="2" charset="-122"/>
                          </a:rPr>
                        </m:ctrlPr>
                      </m:sSupPr>
                      <m:e>
                        <m:r>
                          <a:rPr kumimoji="1" lang="en-US" altLang="zh-CN" sz="3200" i="1" dirty="0">
                            <a:solidFill>
                              <a:srgbClr val="0000FF"/>
                            </a:solidFill>
                            <a:latin typeface="Cambria Math" panose="02040503050406030204" pitchFamily="18" charset="0"/>
                            <a:ea typeface="宋体" panose="02010600030101010101" pitchFamily="2" charset="-122"/>
                          </a:rPr>
                          <m:t>16</m:t>
                        </m:r>
                      </m:e>
                      <m:sup>
                        <m:r>
                          <a:rPr kumimoji="1" lang="en-US" altLang="zh-CN" sz="3200" i="1" dirty="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a:solidFill>
                          <a:srgbClr val="0000FF"/>
                        </a:solidFill>
                        <a:latin typeface="Cambria Math" panose="02040503050406030204" pitchFamily="18" charset="0"/>
                        <a:ea typeface="宋体" panose="02010600030101010101" pitchFamily="2" charset="-122"/>
                      </a:rPr>
                      <m:t> </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13</m:t>
                    </m:r>
                    <m:r>
                      <a:rPr kumimoji="1" lang="en-US" altLang="zh-CN" sz="3200" i="1" dirty="0">
                        <a:solidFill>
                          <a:srgbClr val="0000FF"/>
                        </a:solidFill>
                        <a:latin typeface="Cambria Math" panose="02040503050406030204" pitchFamily="18" charset="0"/>
                        <a:ea typeface="宋体" panose="02010600030101010101" pitchFamily="2" charset="-122"/>
                      </a:rPr>
                      <m:t>×</m:t>
                    </m:r>
                    <m:sSup>
                      <m:sSupPr>
                        <m:ctrlPr>
                          <a:rPr kumimoji="1" lang="en-US" altLang="zh-CN" sz="3200" i="1" dirty="0">
                            <a:solidFill>
                              <a:srgbClr val="0000FF"/>
                            </a:solidFill>
                            <a:latin typeface="Cambria Math" panose="02040503050406030204" pitchFamily="18" charset="0"/>
                            <a:ea typeface="宋体" panose="02010600030101010101" pitchFamily="2" charset="-122"/>
                          </a:rPr>
                        </m:ctrlPr>
                      </m:sSupPr>
                      <m:e>
                        <m:r>
                          <a:rPr kumimoji="1" lang="en-US" altLang="zh-CN" sz="3200" i="1" dirty="0">
                            <a:solidFill>
                              <a:srgbClr val="0000FF"/>
                            </a:solidFill>
                            <a:latin typeface="Cambria Math" panose="02040503050406030204" pitchFamily="18" charset="0"/>
                            <a:ea typeface="宋体" panose="02010600030101010101" pitchFamily="2" charset="-122"/>
                          </a:rPr>
                          <m:t>16</m:t>
                        </m:r>
                      </m:e>
                      <m:sup>
                        <m:r>
                          <a:rPr kumimoji="1" lang="en-US" altLang="zh-CN" sz="3200" i="1" dirty="0">
                            <a:solidFill>
                              <a:srgbClr val="0000FF"/>
                            </a:solidFill>
                            <a:latin typeface="Cambria Math" panose="02040503050406030204" pitchFamily="18" charset="0"/>
                            <a:ea typeface="宋体" panose="02010600030101010101" pitchFamily="2" charset="-122"/>
                          </a:rPr>
                          <m:t>0</m:t>
                        </m:r>
                      </m:sup>
                    </m:sSup>
                    <m:r>
                      <a:rPr kumimoji="1" lang="en-US" altLang="zh-CN" sz="3200" i="1" dirty="0">
                        <a:solidFill>
                          <a:srgbClr val="0000FF"/>
                        </a:solidFill>
                        <a:latin typeface="Cambria Math" panose="02040503050406030204" pitchFamily="18" charset="0"/>
                        <a:ea typeface="宋体" panose="02010600030101010101" pitchFamily="2" charset="-122"/>
                      </a:rPr>
                      <m:t>+4×</m:t>
                    </m:r>
                    <m:sSup>
                      <m:sSupPr>
                        <m:ctrlPr>
                          <a:rPr kumimoji="1" lang="en-US" altLang="zh-CN" sz="3200" i="1" dirty="0">
                            <a:solidFill>
                              <a:srgbClr val="0000FF"/>
                            </a:solidFill>
                            <a:latin typeface="Cambria Math" panose="02040503050406030204" pitchFamily="18" charset="0"/>
                            <a:ea typeface="宋体" panose="02010600030101010101" pitchFamily="2" charset="-122"/>
                          </a:rPr>
                        </m:ctrlPr>
                      </m:sSupPr>
                      <m:e>
                        <m:r>
                          <a:rPr kumimoji="1" lang="en-US" altLang="zh-CN" sz="3200" i="1" dirty="0">
                            <a:solidFill>
                              <a:srgbClr val="0000FF"/>
                            </a:solidFill>
                            <a:latin typeface="Cambria Math" panose="02040503050406030204" pitchFamily="18" charset="0"/>
                            <a:ea typeface="宋体" panose="02010600030101010101" pitchFamily="2" charset="-122"/>
                          </a:rPr>
                          <m:t>16</m:t>
                        </m:r>
                      </m:e>
                      <m:sup>
                        <m:r>
                          <a:rPr kumimoji="1" lang="en-US" altLang="zh-CN" sz="3200" i="1" dirty="0">
                            <a:solidFill>
                              <a:srgbClr val="0000FF"/>
                            </a:solidFill>
                            <a:latin typeface="Cambria Math" panose="02040503050406030204" pitchFamily="18" charset="0"/>
                            <a:ea typeface="宋体" panose="02010600030101010101" pitchFamily="2" charset="-122"/>
                          </a:rPr>
                          <m:t>−1</m:t>
                        </m:r>
                      </m:sup>
                    </m:sSup>
                    <m:r>
                      <a:rPr kumimoji="1" lang="en-US" altLang="zh-CN" sz="3200" i="1" baseline="30000" dirty="0">
                        <a:solidFill>
                          <a:srgbClr val="0000FF"/>
                        </a:solidFill>
                        <a:latin typeface="Cambria Math" panose="02040503050406030204" pitchFamily="18" charset="0"/>
                        <a:ea typeface="宋体" panose="02010600030101010101" pitchFamily="2" charset="-122"/>
                      </a:rPr>
                      <m:t> </m:t>
                    </m:r>
                    <m:r>
                      <a:rPr kumimoji="1" lang="en-US" altLang="zh-CN" sz="3200" i="1" dirty="0">
                        <a:solidFill>
                          <a:srgbClr val="0000FF"/>
                        </a:solidFill>
                        <a:latin typeface="Cambria Math" panose="02040503050406030204" pitchFamily="18" charset="0"/>
                        <a:ea typeface="宋体" panose="02010600030101010101" pitchFamily="2" charset="-122"/>
                      </a:rPr>
                      <m:t>+</m:t>
                    </m:r>
                    <m:r>
                      <a:rPr kumimoji="1" lang="en-US" altLang="zh-CN" sz="3200" b="0" i="1" dirty="0" smtClean="0">
                        <a:solidFill>
                          <a:srgbClr val="0000FF"/>
                        </a:solidFill>
                        <a:latin typeface="Cambria Math" panose="02040503050406030204" pitchFamily="18" charset="0"/>
                        <a:ea typeface="宋体" panose="02010600030101010101" pitchFamily="2" charset="-122"/>
                      </a:rPr>
                      <m:t>11</m:t>
                    </m:r>
                    <m:r>
                      <a:rPr kumimoji="1" lang="en-US" altLang="zh-CN" sz="3200" i="1" dirty="0">
                        <a:solidFill>
                          <a:srgbClr val="0000FF"/>
                        </a:solidFill>
                        <a:latin typeface="Cambria Math" panose="02040503050406030204" pitchFamily="18" charset="0"/>
                        <a:ea typeface="宋体" panose="02010600030101010101" pitchFamily="2" charset="-122"/>
                      </a:rPr>
                      <m:t>×</m:t>
                    </m:r>
                    <m:sSup>
                      <m:sSupPr>
                        <m:ctrlPr>
                          <a:rPr kumimoji="1" lang="en-US" altLang="zh-CN" sz="3200" i="1" dirty="0">
                            <a:solidFill>
                              <a:srgbClr val="0000FF"/>
                            </a:solidFill>
                            <a:latin typeface="Cambria Math" panose="02040503050406030204" pitchFamily="18" charset="0"/>
                            <a:ea typeface="宋体" panose="02010600030101010101" pitchFamily="2" charset="-122"/>
                          </a:rPr>
                        </m:ctrlPr>
                      </m:sSupPr>
                      <m:e>
                        <m:r>
                          <a:rPr kumimoji="1" lang="en-US" altLang="zh-CN" sz="3200" i="1" dirty="0">
                            <a:solidFill>
                              <a:srgbClr val="0000FF"/>
                            </a:solidFill>
                            <a:latin typeface="Cambria Math" panose="02040503050406030204" pitchFamily="18" charset="0"/>
                            <a:ea typeface="宋体" panose="02010600030101010101" pitchFamily="2" charset="-122"/>
                          </a:rPr>
                          <m:t>16</m:t>
                        </m:r>
                      </m:e>
                      <m:sup>
                        <m:r>
                          <a:rPr kumimoji="1" lang="en-US" altLang="zh-CN" sz="3200" i="1" dirty="0">
                            <a:solidFill>
                              <a:srgbClr val="0000FF"/>
                            </a:solidFill>
                            <a:latin typeface="Cambria Math" panose="02040503050406030204" pitchFamily="18" charset="0"/>
                            <a:ea typeface="宋体" panose="02010600030101010101" pitchFamily="2" charset="-122"/>
                          </a:rPr>
                          <m:t>−2</m:t>
                        </m:r>
                      </m:sup>
                    </m:sSup>
                  </m:oMath>
                </a14:m>
                <a:endParaRPr kumimoji="1" lang="en-US" altLang="zh-CN" sz="3200" baseline="30000" dirty="0">
                  <a:solidFill>
                    <a:srgbClr val="0000FF"/>
                  </a:solidFill>
                  <a:latin typeface="Times New Roman" panose="02020603050405020304" pitchFamily="18" charset="0"/>
                  <a:ea typeface="宋体" panose="02010600030101010101" pitchFamily="2" charset="-122"/>
                </a:endParaRPr>
              </a:p>
              <a:p>
                <a:pPr algn="l"/>
                <a:endParaRPr kumimoji="1" lang="en-US" altLang="zh-CN" sz="3200" dirty="0">
                  <a:solidFill>
                    <a:schemeClr val="accent2"/>
                  </a:solidFill>
                  <a:latin typeface="Times New Roman" panose="02020603050405020304" pitchFamily="18" charset="0"/>
                  <a:ea typeface="宋体" panose="02010600030101010101" pitchFamily="2" charset="-122"/>
                </a:endParaRPr>
              </a:p>
            </p:txBody>
          </p:sp>
        </mc:Choice>
        <mc:Fallback xmlns="">
          <p:sp>
            <p:nvSpPr>
              <p:cNvPr id="17" name="Text Box 47">
                <a:extLst>
                  <a:ext uri="{FF2B5EF4-FFF2-40B4-BE49-F238E27FC236}">
                    <a16:creationId xmlns:a16="http://schemas.microsoft.com/office/drawing/2014/main" id="{F893E7CE-AD1D-DD40-99EA-17565E65254C}"/>
                  </a:ext>
                </a:extLst>
              </p:cNvPr>
              <p:cNvSpPr txBox="1">
                <a:spLocks noRot="1" noChangeAspect="1" noMove="1" noResize="1" noEditPoints="1" noAdjustHandles="1" noChangeArrowheads="1" noChangeShapeType="1" noTextEdit="1"/>
              </p:cNvSpPr>
              <p:nvPr/>
            </p:nvSpPr>
            <p:spPr bwMode="auto">
              <a:xfrm>
                <a:off x="632199" y="4982303"/>
                <a:ext cx="11107517" cy="1558312"/>
              </a:xfrm>
              <a:prstGeom prst="rect">
                <a:avLst/>
              </a:prstGeom>
              <a:blipFill>
                <a:blip r:embed="rId3"/>
                <a:stretch>
                  <a:fillRect l="-1143" t="-56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CF068D5-8B19-2696-6C50-409D6D373B9D}"/>
              </a:ext>
            </a:extLst>
          </p:cNvPr>
          <p:cNvSpPr>
            <a:spLocks noGrp="1"/>
          </p:cNvSpPr>
          <p:nvPr>
            <p:ph type="sldNum" sz="quarter" idx="12"/>
          </p:nvPr>
        </p:nvSpPr>
        <p:spPr/>
        <p:txBody>
          <a:bodyPr/>
          <a:lstStyle/>
          <a:p>
            <a:fld id="{392CBAA0-59E6-204E-8F03-85E5040D48B8}" type="slidenum">
              <a:rPr kumimoji="1" lang="zh-CN" altLang="en-US" smtClean="0"/>
              <a:t>14</a:t>
            </a:fld>
            <a:r>
              <a:rPr kumimoji="1" lang="en-US" altLang="zh-CN"/>
              <a:t>/89</a:t>
            </a:r>
            <a:endParaRPr kumimoji="1" lang="zh-CN" altLang="en-US" dirty="0"/>
          </a:p>
        </p:txBody>
      </p:sp>
    </p:spTree>
    <p:extLst>
      <p:ext uri="{BB962C8B-B14F-4D97-AF65-F5344CB8AC3E}">
        <p14:creationId xmlns:p14="http://schemas.microsoft.com/office/powerpoint/2010/main" val="29316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ou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扩展到一般情况 </a:t>
                </a:r>
                <a:r>
                  <a:rPr kumimoji="1" lang="en-US" altLang="zh-CN" dirty="0"/>
                  <a:t>–</a:t>
                </a:r>
                <a:r>
                  <a:rPr kumimoji="1" lang="zh-CN" altLang="en-US" dirty="0"/>
                  <a:t> </a:t>
                </a:r>
                <a14:m>
                  <m:oMath xmlns:m="http://schemas.openxmlformats.org/officeDocument/2006/math">
                    <m:r>
                      <a:rPr kumimoji="1" lang="en-US" altLang="zh-CN" b="1" i="1" smtClean="0">
                        <a:latin typeface="Cambria Math" panose="02040503050406030204" pitchFamily="18" charset="0"/>
                      </a:rPr>
                      <m:t>𝑹</m:t>
                    </m:r>
                  </m:oMath>
                </a14:m>
                <a:r>
                  <a:rPr kumimoji="1" lang="zh-CN" altLang="en-US" dirty="0"/>
                  <a:t> 进制</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4286" b="-244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98C7DBB-F4C6-8843-8BBD-32253FF8D005}"/>
                  </a:ext>
                </a:extLst>
              </p:cNvPr>
              <p:cNvSpPr txBox="1"/>
              <p:nvPr/>
            </p:nvSpPr>
            <p:spPr>
              <a:xfrm>
                <a:off x="308810" y="1125032"/>
                <a:ext cx="6162592" cy="1858970"/>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计数符号</a:t>
                </a:r>
                <a:r>
                  <a:rPr kumimoji="1" lang="en-US" altLang="zh-CN" sz="2800" dirty="0">
                    <a:latin typeface="Songti SC" panose="02010600040101010101" pitchFamily="2" charset="-122"/>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 </a:t>
                </a:r>
                <a14:m>
                  <m:oMath xmlns:m="http://schemas.openxmlformats.org/officeDocument/2006/math">
                    <m:r>
                      <a:rPr kumimoji="1" lang="en-US" altLang="zh-CN" sz="2800" b="0" i="0" smtClean="0">
                        <a:latin typeface="Cambria Math" panose="02040503050406030204" pitchFamily="18" charset="0"/>
                        <a:ea typeface="Songti SC" panose="02010600040101010101" pitchFamily="2" charset="-122"/>
                      </a:rPr>
                      <m:t>0,1,…,</m:t>
                    </m:r>
                    <m:r>
                      <a:rPr kumimoji="1" lang="en-US" altLang="zh-CN" sz="2800" b="0" i="1" smtClean="0">
                        <a:latin typeface="Cambria Math" panose="02040503050406030204" pitchFamily="18" charset="0"/>
                        <a:ea typeface="Songti SC" panose="02010600040101010101" pitchFamily="2" charset="-122"/>
                      </a:rPr>
                      <m:t>𝑅</m:t>
                    </m:r>
                    <m:r>
                      <a:rPr kumimoji="1" lang="en-US" altLang="zh-CN" sz="2800" b="0" i="1" smtClean="0">
                        <a:latin typeface="Cambria Math" panose="02040503050406030204" pitchFamily="18" charset="0"/>
                        <a:ea typeface="Songti SC" panose="02010600040101010101" pitchFamily="2" charset="-122"/>
                      </a:rPr>
                      <m:t>−1</m:t>
                    </m:r>
                  </m:oMath>
                </a14:m>
                <a:r>
                  <a:rPr kumimoji="1" lang="zh-CN" altLang="en-US" sz="2800" dirty="0">
                    <a:latin typeface="Songti SC" panose="02010600040101010101" pitchFamily="2" charset="-122"/>
                    <a:ea typeface="Songti SC" panose="02010600040101010101" pitchFamily="2" charset="-122"/>
                  </a:rPr>
                  <a:t> </a:t>
                </a:r>
                <a:endParaRPr kumimoji="1" lang="en-US" altLang="zh-CN" sz="2800" dirty="0">
                  <a:latin typeface="Songti SC" panose="02010600040101010101" pitchFamily="2" charset="-122"/>
                  <a:ea typeface="Songti SC" panose="02010600040101010101" pitchFamily="2" charset="-122"/>
                </a:endParaRPr>
              </a:p>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进位规则</a:t>
                </a:r>
                <a:r>
                  <a:rPr kumimoji="1" lang="en-US" altLang="zh-CN" sz="2800" dirty="0">
                    <a:latin typeface="Songti SC" panose="02010600040101010101" pitchFamily="2" charset="-122"/>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逢</a:t>
                </a:r>
                <a14:m>
                  <m:oMath xmlns:m="http://schemas.openxmlformats.org/officeDocument/2006/math">
                    <m:r>
                      <a:rPr kumimoji="1" lang="zh-CN" altLang="en-US" sz="2800" b="0" i="0" smtClean="0">
                        <a:latin typeface="Cambria Math" panose="02040503050406030204" pitchFamily="18" charset="0"/>
                        <a:ea typeface="Songti SC" panose="02010600040101010101" pitchFamily="2" charset="-122"/>
                      </a:rPr>
                      <m:t> </m:t>
                    </m:r>
                    <m:r>
                      <a:rPr kumimoji="1" lang="en-US" altLang="zh-CN" sz="2800" i="1">
                        <a:latin typeface="Cambria Math" panose="02040503050406030204" pitchFamily="18" charset="0"/>
                        <a:ea typeface="Songti SC" panose="02010600040101010101" pitchFamily="2" charset="-122"/>
                      </a:rPr>
                      <m:t>𝑅</m:t>
                    </m:r>
                    <m:r>
                      <a:rPr kumimoji="1" lang="zh-CN" altLang="en-US" sz="2800" b="0" i="1" smtClean="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进一</a:t>
                </a:r>
              </a:p>
            </p:txBody>
          </p:sp>
        </mc:Choice>
        <mc:Fallback xmlns="">
          <p:sp>
            <p:nvSpPr>
              <p:cNvPr id="7" name="文本框 6">
                <a:extLst>
                  <a:ext uri="{FF2B5EF4-FFF2-40B4-BE49-F238E27FC236}">
                    <a16:creationId xmlns:a16="http://schemas.microsoft.com/office/drawing/2014/main" id="{E98C7DBB-F4C6-8843-8BBD-32253FF8D005}"/>
                  </a:ext>
                </a:extLst>
              </p:cNvPr>
              <p:cNvSpPr txBox="1">
                <a:spLocks noRot="1" noChangeAspect="1" noMove="1" noResize="1" noEditPoints="1" noAdjustHandles="1" noChangeArrowheads="1" noChangeShapeType="1" noTextEdit="1"/>
              </p:cNvSpPr>
              <p:nvPr/>
            </p:nvSpPr>
            <p:spPr>
              <a:xfrm>
                <a:off x="308810" y="1125032"/>
                <a:ext cx="6162592" cy="1858970"/>
              </a:xfrm>
              <a:prstGeom prst="rect">
                <a:avLst/>
              </a:prstGeom>
              <a:blipFill>
                <a:blip r:embed="rId3"/>
                <a:stretch>
                  <a:fillRect l="-2058" b="-8163"/>
                </a:stretch>
              </a:blipFill>
            </p:spPr>
            <p:txBody>
              <a:bodyPr/>
              <a:lstStyle/>
              <a:p>
                <a:r>
                  <a:rPr lang="zh-CN" altLang="en-US">
                    <a:noFill/>
                  </a:rPr>
                  <a:t> </a:t>
                </a:r>
              </a:p>
            </p:txBody>
          </p:sp>
        </mc:Fallback>
      </mc:AlternateContent>
      <p:grpSp>
        <p:nvGrpSpPr>
          <p:cNvPr id="6" name="Group 5">
            <a:extLst>
              <a:ext uri="{FF2B5EF4-FFF2-40B4-BE49-F238E27FC236}">
                <a16:creationId xmlns:a16="http://schemas.microsoft.com/office/drawing/2014/main" id="{D7ED2A9B-8B6E-EC4C-9815-9264C8712B19}"/>
              </a:ext>
            </a:extLst>
          </p:cNvPr>
          <p:cNvGrpSpPr>
            <a:grpSpLocks/>
          </p:cNvGrpSpPr>
          <p:nvPr/>
        </p:nvGrpSpPr>
        <p:grpSpPr bwMode="auto">
          <a:xfrm>
            <a:off x="10094078" y="3152596"/>
            <a:ext cx="873125" cy="457200"/>
            <a:chOff x="2400" y="2736"/>
            <a:chExt cx="550" cy="288"/>
          </a:xfrm>
        </p:grpSpPr>
        <p:sp>
          <p:nvSpPr>
            <p:cNvPr id="8" name="Line 6">
              <a:extLst>
                <a:ext uri="{FF2B5EF4-FFF2-40B4-BE49-F238E27FC236}">
                  <a16:creationId xmlns:a16="http://schemas.microsoft.com/office/drawing/2014/main" id="{5B659430-77F7-374A-BA29-923FD4929099}"/>
                </a:ext>
              </a:extLst>
            </p:cNvPr>
            <p:cNvSpPr>
              <a:spLocks noChangeShapeType="1"/>
            </p:cNvSpPr>
            <p:nvPr/>
          </p:nvSpPr>
          <p:spPr bwMode="auto">
            <a:xfrm flipV="1">
              <a:off x="2400" y="2736"/>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a:extLst>
                <a:ext uri="{FF2B5EF4-FFF2-40B4-BE49-F238E27FC236}">
                  <a16:creationId xmlns:a16="http://schemas.microsoft.com/office/drawing/2014/main" id="{8AED9371-63C1-E344-94C7-C33B04E4D049}"/>
                </a:ext>
              </a:extLst>
            </p:cNvPr>
            <p:cNvSpPr>
              <a:spLocks noChangeShapeType="1"/>
            </p:cNvSpPr>
            <p:nvPr/>
          </p:nvSpPr>
          <p:spPr bwMode="auto">
            <a:xfrm>
              <a:off x="2400" y="288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Text Box 8">
              <a:extLst>
                <a:ext uri="{FF2B5EF4-FFF2-40B4-BE49-F238E27FC236}">
                  <a16:creationId xmlns:a16="http://schemas.microsoft.com/office/drawing/2014/main" id="{C77E9B38-7F4F-524A-B458-7492BDA27C3E}"/>
                </a:ext>
              </a:extLst>
            </p:cNvPr>
            <p:cNvSpPr txBox="1">
              <a:spLocks noChangeArrowheads="1"/>
            </p:cNvSpPr>
            <p:nvPr/>
          </p:nvSpPr>
          <p:spPr bwMode="auto">
            <a:xfrm>
              <a:off x="2640" y="2736"/>
              <a:ext cx="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400" dirty="0">
                  <a:solidFill>
                    <a:srgbClr val="A50021"/>
                  </a:solidFill>
                  <a:latin typeface="Times New Roman" panose="02020603050405020304" pitchFamily="18" charset="0"/>
                  <a:ea typeface="宋体" panose="02010600030101010101" pitchFamily="2" charset="-122"/>
                </a:rPr>
                <a:t>权</a:t>
              </a:r>
            </a:p>
          </p:txBody>
        </p:sp>
      </p:grpSp>
      <p:grpSp>
        <p:nvGrpSpPr>
          <p:cNvPr id="11" name="Group 30">
            <a:extLst>
              <a:ext uri="{FF2B5EF4-FFF2-40B4-BE49-F238E27FC236}">
                <a16:creationId xmlns:a16="http://schemas.microsoft.com/office/drawing/2014/main" id="{10C9EF34-B1B2-744C-906C-BD0099AC3464}"/>
              </a:ext>
            </a:extLst>
          </p:cNvPr>
          <p:cNvGrpSpPr>
            <a:grpSpLocks/>
          </p:cNvGrpSpPr>
          <p:nvPr/>
        </p:nvGrpSpPr>
        <p:grpSpPr bwMode="auto">
          <a:xfrm>
            <a:off x="6963528" y="3174566"/>
            <a:ext cx="2514600" cy="477838"/>
            <a:chOff x="793" y="1088"/>
            <a:chExt cx="1584" cy="301"/>
          </a:xfrm>
        </p:grpSpPr>
        <p:sp>
          <p:nvSpPr>
            <p:cNvPr id="12" name="Line 10">
              <a:extLst>
                <a:ext uri="{FF2B5EF4-FFF2-40B4-BE49-F238E27FC236}">
                  <a16:creationId xmlns:a16="http://schemas.microsoft.com/office/drawing/2014/main" id="{C5995150-E855-0049-9A3F-564B25A9E413}"/>
                </a:ext>
              </a:extLst>
            </p:cNvPr>
            <p:cNvSpPr>
              <a:spLocks noChangeShapeType="1"/>
            </p:cNvSpPr>
            <p:nvPr/>
          </p:nvSpPr>
          <p:spPr bwMode="auto">
            <a:xfrm flipV="1">
              <a:off x="2377" y="1088"/>
              <a:ext cx="0" cy="20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a:extLst>
                <a:ext uri="{FF2B5EF4-FFF2-40B4-BE49-F238E27FC236}">
                  <a16:creationId xmlns:a16="http://schemas.microsoft.com/office/drawing/2014/main" id="{1D1BC8AA-1565-454E-A823-59EAEB0F7500}"/>
                </a:ext>
              </a:extLst>
            </p:cNvPr>
            <p:cNvSpPr>
              <a:spLocks noChangeShapeType="1"/>
            </p:cNvSpPr>
            <p:nvPr/>
          </p:nvSpPr>
          <p:spPr bwMode="auto">
            <a:xfrm flipH="1" flipV="1">
              <a:off x="1387" y="1288"/>
              <a:ext cx="9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14" name="Text Box 12">
              <a:extLst>
                <a:ext uri="{FF2B5EF4-FFF2-40B4-BE49-F238E27FC236}">
                  <a16:creationId xmlns:a16="http://schemas.microsoft.com/office/drawing/2014/main" id="{59F06354-EF45-4647-B939-7DBFDA91808C}"/>
                </a:ext>
              </a:extLst>
            </p:cNvPr>
            <p:cNvSpPr txBox="1">
              <a:spLocks noChangeArrowheads="1"/>
            </p:cNvSpPr>
            <p:nvPr/>
          </p:nvSpPr>
          <p:spPr bwMode="auto">
            <a:xfrm>
              <a:off x="793" y="1101"/>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solidFill>
                    <a:srgbClr val="A50021"/>
                  </a:solidFill>
                  <a:latin typeface="Times New Roman" panose="02020603050405020304" pitchFamily="18" charset="0"/>
                  <a:ea typeface="宋体" panose="02010600030101010101" pitchFamily="2" charset="-122"/>
                </a:rPr>
                <a:t>   </a:t>
              </a:r>
              <a:r>
                <a:rPr kumimoji="1" lang="zh-CN" altLang="en-US" sz="2400" dirty="0">
                  <a:solidFill>
                    <a:srgbClr val="A50021"/>
                  </a:solidFill>
                  <a:latin typeface="Times New Roman" panose="02020603050405020304" pitchFamily="18" charset="0"/>
                  <a:ea typeface="宋体" panose="02010600030101010101" pitchFamily="2" charset="-122"/>
                </a:rPr>
                <a:t>系数</a:t>
              </a:r>
            </a:p>
          </p:txBody>
        </p:sp>
      </p:grpSp>
      <p:sp>
        <p:nvSpPr>
          <p:cNvPr id="16" name="文本框 15">
            <a:extLst>
              <a:ext uri="{FF2B5EF4-FFF2-40B4-BE49-F238E27FC236}">
                <a16:creationId xmlns:a16="http://schemas.microsoft.com/office/drawing/2014/main" id="{E5836E78-5209-D948-B81E-D8091D3B3A2E}"/>
              </a:ext>
            </a:extLst>
          </p:cNvPr>
          <p:cNvSpPr txBox="1"/>
          <p:nvPr/>
        </p:nvSpPr>
        <p:spPr>
          <a:xfrm>
            <a:off x="7045413" y="1042492"/>
            <a:ext cx="4189154" cy="843308"/>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十进制数按权展开式</a:t>
            </a:r>
            <a:endParaRPr kumimoji="1" lang="en-US" altLang="zh-CN" sz="28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C5BEC58-F649-8847-860A-7549C42469E7}"/>
                  </a:ext>
                </a:extLst>
              </p:cNvPr>
              <p:cNvSpPr txBox="1"/>
              <p:nvPr/>
            </p:nvSpPr>
            <p:spPr>
              <a:xfrm>
                <a:off x="7120392" y="1945867"/>
                <a:ext cx="3343992" cy="1176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𝑁</m:t>
                              </m:r>
                            </m:e>
                          </m:d>
                        </m:e>
                        <m:sub>
                          <m:r>
                            <a:rPr kumimoji="1" lang="en-US" altLang="zh-CN" sz="2800" i="1">
                              <a:latin typeface="Cambria Math" panose="02040503050406030204" pitchFamily="18" charset="0"/>
                            </a:rPr>
                            <m:t>𝑅</m:t>
                          </m:r>
                        </m:sub>
                      </m:sSub>
                      <m:r>
                        <a:rPr kumimoji="1" lang="en-US" altLang="zh-CN" sz="2800" b="0" i="1" smtClean="0">
                          <a:latin typeface="Cambria Math" panose="02040503050406030204" pitchFamily="18" charset="0"/>
                        </a:rPr>
                        <m:t>=</m:t>
                      </m:r>
                      <m:nary>
                        <m:naryPr>
                          <m:chr m:val="∑"/>
                          <m:ctrlPr>
                            <a:rPr kumimoji="1" lang="en-US" altLang="zh-CN" sz="2800" b="0" i="1" smtClean="0">
                              <a:latin typeface="Cambria Math" panose="02040503050406030204" pitchFamily="18" charset="0"/>
                            </a:rPr>
                          </m:ctrlPr>
                        </m:naryPr>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𝑚</m:t>
                          </m:r>
                        </m:sub>
                        <m:sup>
                          <m:r>
                            <a:rPr kumimoji="1" lang="en-US" altLang="zh-CN" sz="2800" b="0" i="1" smtClean="0">
                              <a:latin typeface="Cambria Math" panose="02040503050406030204" pitchFamily="18" charset="0"/>
                            </a:rPr>
                            <m:t>𝑛</m:t>
                          </m:r>
                        </m:sup>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𝑎</m:t>
                              </m:r>
                            </m:e>
                            <m:sub>
                              <m:r>
                                <a:rPr kumimoji="1" lang="en-US" altLang="zh-CN" sz="2800" b="0" i="1" smtClean="0">
                                  <a:latin typeface="Cambria Math" panose="02040503050406030204" pitchFamily="18" charset="0"/>
                                </a:rPr>
                                <m:t>𝑖</m:t>
                              </m:r>
                            </m:sub>
                          </m:sSub>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𝑅</m:t>
                              </m:r>
                            </m:e>
                            <m:sup>
                              <m:r>
                                <a:rPr kumimoji="1" lang="en-US" altLang="zh-CN" sz="2800" b="0" i="1" smtClean="0">
                                  <a:latin typeface="Cambria Math" panose="02040503050406030204" pitchFamily="18" charset="0"/>
                                </a:rPr>
                                <m:t>𝑖</m:t>
                              </m:r>
                            </m:sup>
                          </m:sSup>
                        </m:e>
                      </m:nary>
                    </m:oMath>
                  </m:oMathPara>
                </a14:m>
                <a:endParaRPr kumimoji="1" lang="zh-CN" altLang="en-US" sz="2800" dirty="0"/>
              </a:p>
            </p:txBody>
          </p:sp>
        </mc:Choice>
        <mc:Fallback xmlns="">
          <p:sp>
            <p:nvSpPr>
              <p:cNvPr id="3" name="文本框 2">
                <a:extLst>
                  <a:ext uri="{FF2B5EF4-FFF2-40B4-BE49-F238E27FC236}">
                    <a16:creationId xmlns:a16="http://schemas.microsoft.com/office/drawing/2014/main" id="{FC5BEC58-F649-8847-860A-7549C42469E7}"/>
                  </a:ext>
                </a:extLst>
              </p:cNvPr>
              <p:cNvSpPr txBox="1">
                <a:spLocks noRot="1" noChangeAspect="1" noMove="1" noResize="1" noEditPoints="1" noAdjustHandles="1" noChangeArrowheads="1" noChangeShapeType="1" noTextEdit="1"/>
              </p:cNvSpPr>
              <p:nvPr/>
            </p:nvSpPr>
            <p:spPr>
              <a:xfrm>
                <a:off x="7120392" y="1945867"/>
                <a:ext cx="3343992" cy="1176219"/>
              </a:xfrm>
              <a:prstGeom prst="rect">
                <a:avLst/>
              </a:prstGeom>
              <a:blipFill>
                <a:blip r:embed="rId4"/>
                <a:stretch>
                  <a:fillRect t="-120430" b="-180645"/>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AE2FEC73-F156-7E45-BC8E-54A09502D988}"/>
              </a:ext>
            </a:extLst>
          </p:cNvPr>
          <p:cNvSpPr txBox="1"/>
          <p:nvPr/>
        </p:nvSpPr>
        <p:spPr>
          <a:xfrm>
            <a:off x="308809" y="3873999"/>
            <a:ext cx="10925758" cy="2677656"/>
          </a:xfrm>
          <a:prstGeom prst="rect">
            <a:avLst/>
          </a:prstGeom>
          <a:noFill/>
        </p:spPr>
        <p:txBody>
          <a:bodyPr wrap="square" rtlCol="0">
            <a:spAutoFit/>
          </a:bodyPr>
          <a:lstStyle/>
          <a:p>
            <a:pPr marL="342900" indent="-342900">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在书写时，可使用后缀字母标识该数的进位计数制</a:t>
            </a:r>
            <a:endParaRPr kumimoji="1" lang="en-US" altLang="zh-CN" sz="2800" dirty="0">
              <a:latin typeface="Songti SC" panose="02010600040101010101" pitchFamily="2" charset="-122"/>
              <a:ea typeface="Songti SC" panose="02010600040101010101" pitchFamily="2" charset="-122"/>
            </a:endParaRPr>
          </a:p>
          <a:p>
            <a:pPr marL="800100" lvl="1" indent="-342900">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B</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(Binary)</a:t>
            </a:r>
            <a:r>
              <a:rPr kumimoji="1" lang="zh-CN" altLang="en-US" sz="2400" dirty="0">
                <a:latin typeface="Myriad Pro" panose="020B0503030403020204" pitchFamily="34" charset="0"/>
                <a:ea typeface="KaiTi" panose="02010609060101010101" pitchFamily="49" charset="-122"/>
              </a:rPr>
              <a:t> 表示二进制，例如 </a:t>
            </a:r>
            <a:r>
              <a:rPr kumimoji="1" lang="en-US" altLang="zh-CN" sz="2400" dirty="0">
                <a:latin typeface="Myriad Pro" panose="020B0503030403020204" pitchFamily="34" charset="0"/>
                <a:ea typeface="KaiTi" panose="02010609060101010101" pitchFamily="49" charset="-122"/>
              </a:rPr>
              <a:t>10011B</a:t>
            </a:r>
          </a:p>
          <a:p>
            <a:pPr marL="800100" lvl="1" indent="-342900">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O</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(Octal)</a:t>
            </a:r>
            <a:r>
              <a:rPr kumimoji="1" lang="zh-CN" altLang="en-US" sz="2400" dirty="0">
                <a:latin typeface="Myriad Pro" panose="020B0503030403020204" pitchFamily="34" charset="0"/>
                <a:ea typeface="KaiTi" panose="02010609060101010101" pitchFamily="49" charset="-122"/>
              </a:rPr>
              <a:t> 表示八进制，例如 </a:t>
            </a:r>
            <a:r>
              <a:rPr kumimoji="1" lang="en-US" altLang="zh-CN" sz="2400" dirty="0">
                <a:latin typeface="Myriad Pro" panose="020B0503030403020204" pitchFamily="34" charset="0"/>
                <a:ea typeface="KaiTi" panose="02010609060101010101" pitchFamily="49" charset="-122"/>
              </a:rPr>
              <a:t>637O</a:t>
            </a:r>
          </a:p>
          <a:p>
            <a:pPr marL="800100" lvl="1" indent="-342900">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D</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(Decimal)</a:t>
            </a:r>
            <a:r>
              <a:rPr kumimoji="1" lang="zh-CN" altLang="en-US" sz="2400" dirty="0">
                <a:latin typeface="Myriad Pro" panose="020B0503030403020204" pitchFamily="34" charset="0"/>
                <a:ea typeface="KaiTi" panose="02010609060101010101" pitchFamily="49" charset="-122"/>
              </a:rPr>
              <a:t> 表示十进制，十进制数的后缀可以省略，例如 </a:t>
            </a:r>
            <a:r>
              <a:rPr kumimoji="1" lang="en-US" altLang="zh-CN" sz="2400" dirty="0">
                <a:latin typeface="Myriad Pro" panose="020B0503030403020204" pitchFamily="34" charset="0"/>
                <a:ea typeface="KaiTi" panose="02010609060101010101" pitchFamily="49" charset="-122"/>
              </a:rPr>
              <a:t>56D</a:t>
            </a:r>
            <a:r>
              <a:rPr kumimoji="1" lang="zh-CN" altLang="en-US" sz="2400" dirty="0">
                <a:latin typeface="Myriad Pro" panose="020B0503030403020204" pitchFamily="34" charset="0"/>
                <a:ea typeface="KaiTi" panose="02010609060101010101" pitchFamily="49" charset="-122"/>
              </a:rPr>
              <a:t> 或者 </a:t>
            </a:r>
            <a:r>
              <a:rPr kumimoji="1" lang="en-US" altLang="zh-CN" sz="2400" dirty="0">
                <a:latin typeface="Myriad Pro" panose="020B0503030403020204" pitchFamily="34" charset="0"/>
                <a:ea typeface="KaiTi" panose="02010609060101010101" pitchFamily="49" charset="-122"/>
              </a:rPr>
              <a:t>56</a:t>
            </a:r>
          </a:p>
          <a:p>
            <a:pPr marL="800100" lvl="1" indent="-342900">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H</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(Hexadecimal)</a:t>
            </a:r>
            <a:r>
              <a:rPr kumimoji="1" lang="zh-CN" altLang="en-US" sz="2400" dirty="0">
                <a:latin typeface="Myriad Pro" panose="020B0503030403020204" pitchFamily="34" charset="0"/>
                <a:ea typeface="KaiTi" panose="02010609060101010101" pitchFamily="49" charset="-122"/>
              </a:rPr>
              <a:t> 表示十六进制，也可以在十六进制数之前用 </a:t>
            </a:r>
            <a:r>
              <a:rPr kumimoji="1" lang="en-US" altLang="zh-CN" sz="2400" dirty="0">
                <a:latin typeface="Myriad Pro" panose="020B0503030403020204" pitchFamily="34" charset="0"/>
                <a:ea typeface="KaiTi" panose="02010609060101010101" pitchFamily="49" charset="-122"/>
              </a:rPr>
              <a:t>0x</a:t>
            </a:r>
            <a:r>
              <a:rPr kumimoji="1" lang="zh-CN" altLang="en-US" sz="2400" dirty="0">
                <a:latin typeface="Myriad Pro" panose="020B0503030403020204" pitchFamily="34" charset="0"/>
                <a:ea typeface="KaiTi" panose="02010609060101010101" pitchFamily="49" charset="-122"/>
              </a:rPr>
              <a:t> 作为前缀，例如 </a:t>
            </a:r>
            <a:r>
              <a:rPr kumimoji="1" lang="en-US" altLang="zh-CN" sz="2400" dirty="0">
                <a:latin typeface="Myriad Pro" panose="020B0503030403020204" pitchFamily="34" charset="0"/>
                <a:ea typeface="KaiTi" panose="02010609060101010101" pitchFamily="49" charset="-122"/>
              </a:rPr>
              <a:t>308FH</a:t>
            </a:r>
            <a:r>
              <a:rPr kumimoji="1" lang="zh-CN" altLang="en-US" sz="2400" dirty="0">
                <a:latin typeface="Myriad Pro" panose="020B0503030403020204" pitchFamily="34" charset="0"/>
                <a:ea typeface="KaiTi" panose="02010609060101010101" pitchFamily="49" charset="-122"/>
              </a:rPr>
              <a:t> 或者 </a:t>
            </a:r>
            <a:r>
              <a:rPr kumimoji="1" lang="en-US" altLang="zh-CN" sz="2400" dirty="0">
                <a:latin typeface="Myriad Pro" panose="020B0503030403020204" pitchFamily="34" charset="0"/>
                <a:ea typeface="KaiTi" panose="02010609060101010101" pitchFamily="49" charset="-122"/>
              </a:rPr>
              <a:t>0x308F</a:t>
            </a:r>
            <a:endParaRPr kumimoji="1" lang="zh-CN" altLang="en-US"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881060AA-BF47-1405-AF72-741B65E0D5E1}"/>
              </a:ext>
            </a:extLst>
          </p:cNvPr>
          <p:cNvSpPr>
            <a:spLocks noGrp="1"/>
          </p:cNvSpPr>
          <p:nvPr>
            <p:ph type="sldNum" sz="quarter" idx="12"/>
          </p:nvPr>
        </p:nvSpPr>
        <p:spPr/>
        <p:txBody>
          <a:bodyPr/>
          <a:lstStyle/>
          <a:p>
            <a:fld id="{392CBAA0-59E6-204E-8F03-85E5040D48B8}" type="slidenum">
              <a:rPr kumimoji="1" lang="zh-CN" altLang="en-US" smtClean="0"/>
              <a:t>15</a:t>
            </a:fld>
            <a:r>
              <a:rPr kumimoji="1" lang="en-US" altLang="zh-CN"/>
              <a:t>/89</a:t>
            </a:r>
            <a:endParaRPr kumimoji="1" lang="zh-CN" altLang="en-US" dirty="0"/>
          </a:p>
        </p:txBody>
      </p:sp>
    </p:spTree>
    <p:extLst>
      <p:ext uri="{BB962C8B-B14F-4D97-AF65-F5344CB8AC3E}">
        <p14:creationId xmlns:p14="http://schemas.microsoft.com/office/powerpoint/2010/main" val="387437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扩展到一般情况 </a:t>
                </a:r>
                <a:r>
                  <a:rPr kumimoji="1" lang="en-US" altLang="zh-CN" dirty="0"/>
                  <a:t>–</a:t>
                </a:r>
                <a:r>
                  <a:rPr kumimoji="1" lang="zh-CN" altLang="en-US" dirty="0"/>
                  <a:t> </a:t>
                </a:r>
                <a14:m>
                  <m:oMath xmlns:m="http://schemas.openxmlformats.org/officeDocument/2006/math">
                    <m:r>
                      <a:rPr kumimoji="1" lang="en-US" altLang="zh-CN" b="1" i="1" smtClean="0">
                        <a:latin typeface="Cambria Math" panose="02040503050406030204" pitchFamily="18" charset="0"/>
                      </a:rPr>
                      <m:t>𝑹</m:t>
                    </m:r>
                  </m:oMath>
                </a14:m>
                <a:r>
                  <a:rPr kumimoji="1" lang="zh-CN" altLang="en-US" dirty="0"/>
                  <a:t> 进制</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4286" b="-24490"/>
                </a:stretch>
              </a:blipFill>
            </p:spPr>
            <p:txBody>
              <a:bodyPr/>
              <a:lstStyle/>
              <a:p>
                <a:r>
                  <a:rPr lang="zh-CN" altLang="en-US">
                    <a:noFill/>
                  </a:rPr>
                  <a:t> </a:t>
                </a:r>
              </a:p>
            </p:txBody>
          </p:sp>
        </mc:Fallback>
      </mc:AlternateContent>
      <p:graphicFrame>
        <p:nvGraphicFramePr>
          <p:cNvPr id="2" name="表格 1">
            <a:extLst>
              <a:ext uri="{FF2B5EF4-FFF2-40B4-BE49-F238E27FC236}">
                <a16:creationId xmlns:a16="http://schemas.microsoft.com/office/drawing/2014/main" id="{0F68606C-7999-F54E-888B-DA76548AB711}"/>
              </a:ext>
            </a:extLst>
          </p:cNvPr>
          <p:cNvGraphicFramePr>
            <a:graphicFrameLocks noGrp="1"/>
          </p:cNvGraphicFramePr>
          <p:nvPr>
            <p:extLst>
              <p:ext uri="{D42A27DB-BD31-4B8C-83A1-F6EECF244321}">
                <p14:modId xmlns:p14="http://schemas.microsoft.com/office/powerpoint/2010/main" val="2340981845"/>
              </p:ext>
            </p:extLst>
          </p:nvPr>
        </p:nvGraphicFramePr>
        <p:xfrm>
          <a:off x="2032000" y="719666"/>
          <a:ext cx="7707004" cy="5977744"/>
        </p:xfrm>
        <a:graphic>
          <a:graphicData uri="http://schemas.openxmlformats.org/drawingml/2006/table">
            <a:tbl>
              <a:tblPr firstRow="1" bandRow="1">
                <a:tableStyleId>{5C22544A-7EE6-4342-B048-85BDC9FD1C3A}</a:tableStyleId>
              </a:tblPr>
              <a:tblGrid>
                <a:gridCol w="1926751">
                  <a:extLst>
                    <a:ext uri="{9D8B030D-6E8A-4147-A177-3AD203B41FA5}">
                      <a16:colId xmlns:a16="http://schemas.microsoft.com/office/drawing/2014/main" val="3572708562"/>
                    </a:ext>
                  </a:extLst>
                </a:gridCol>
                <a:gridCol w="1926751">
                  <a:extLst>
                    <a:ext uri="{9D8B030D-6E8A-4147-A177-3AD203B41FA5}">
                      <a16:colId xmlns:a16="http://schemas.microsoft.com/office/drawing/2014/main" val="3546419749"/>
                    </a:ext>
                  </a:extLst>
                </a:gridCol>
                <a:gridCol w="1926751">
                  <a:extLst>
                    <a:ext uri="{9D8B030D-6E8A-4147-A177-3AD203B41FA5}">
                      <a16:colId xmlns:a16="http://schemas.microsoft.com/office/drawing/2014/main" val="2975786868"/>
                    </a:ext>
                  </a:extLst>
                </a:gridCol>
                <a:gridCol w="1926751">
                  <a:extLst>
                    <a:ext uri="{9D8B030D-6E8A-4147-A177-3AD203B41FA5}">
                      <a16:colId xmlns:a16="http://schemas.microsoft.com/office/drawing/2014/main" val="3560875709"/>
                    </a:ext>
                  </a:extLst>
                </a:gridCol>
              </a:tblGrid>
              <a:tr h="351632">
                <a:tc>
                  <a:txBody>
                    <a:bodyPr/>
                    <a:lstStyle/>
                    <a:p>
                      <a:pPr algn="ctr"/>
                      <a:r>
                        <a:rPr lang="zh-CN" altLang="en-US" sz="1700" dirty="0">
                          <a:latin typeface="Myriad Pro" panose="020B0503030403020204" pitchFamily="34" charset="0"/>
                          <a:ea typeface="Songti SC" panose="02010600040101010101" pitchFamily="2" charset="-122"/>
                        </a:rPr>
                        <a:t>二进制数</a:t>
                      </a:r>
                    </a:p>
                  </a:txBody>
                  <a:tcPr marL="86704" marR="86704" marT="43352" marB="43352"/>
                </a:tc>
                <a:tc>
                  <a:txBody>
                    <a:bodyPr/>
                    <a:lstStyle/>
                    <a:p>
                      <a:pPr algn="ctr"/>
                      <a:r>
                        <a:rPr lang="zh-CN" altLang="en-US" sz="1700" dirty="0">
                          <a:latin typeface="Myriad Pro" panose="020B0503030403020204" pitchFamily="34" charset="0"/>
                          <a:ea typeface="Songti SC" panose="02010600040101010101" pitchFamily="2" charset="-122"/>
                        </a:rPr>
                        <a:t>八进制数</a:t>
                      </a:r>
                    </a:p>
                  </a:txBody>
                  <a:tcPr marL="86704" marR="86704" marT="43352" marB="43352"/>
                </a:tc>
                <a:tc>
                  <a:txBody>
                    <a:bodyPr/>
                    <a:lstStyle/>
                    <a:p>
                      <a:pPr algn="ctr"/>
                      <a:r>
                        <a:rPr lang="zh-CN" altLang="en-US" sz="1700" dirty="0">
                          <a:latin typeface="Myriad Pro" panose="020B0503030403020204" pitchFamily="34" charset="0"/>
                          <a:ea typeface="Songti SC" panose="02010600040101010101" pitchFamily="2" charset="-122"/>
                        </a:rPr>
                        <a:t>十进制数</a:t>
                      </a:r>
                    </a:p>
                  </a:txBody>
                  <a:tcPr marL="86704" marR="86704" marT="43352" marB="43352"/>
                </a:tc>
                <a:tc>
                  <a:txBody>
                    <a:bodyPr/>
                    <a:lstStyle/>
                    <a:p>
                      <a:pPr algn="ctr"/>
                      <a:r>
                        <a:rPr lang="zh-CN" altLang="en-US" sz="1700" dirty="0">
                          <a:latin typeface="Myriad Pro" panose="020B0503030403020204" pitchFamily="34" charset="0"/>
                          <a:ea typeface="Songti SC" panose="02010600040101010101" pitchFamily="2" charset="-122"/>
                        </a:rPr>
                        <a:t>十六进制数</a:t>
                      </a:r>
                    </a:p>
                  </a:txBody>
                  <a:tcPr marL="86704" marR="86704" marT="43352" marB="43352"/>
                </a:tc>
                <a:extLst>
                  <a:ext uri="{0D108BD9-81ED-4DB2-BD59-A6C34878D82A}">
                    <a16:rowId xmlns:a16="http://schemas.microsoft.com/office/drawing/2014/main" val="2366393089"/>
                  </a:ext>
                </a:extLst>
              </a:tr>
              <a:tr h="351632">
                <a:tc>
                  <a:txBody>
                    <a:bodyPr/>
                    <a:lstStyle/>
                    <a:p>
                      <a:pPr algn="ctr"/>
                      <a:r>
                        <a:rPr lang="en-US" altLang="zh-CN" sz="1600" dirty="0">
                          <a:latin typeface="Myriad Pro" panose="020B0503030403020204" pitchFamily="34" charset="0"/>
                          <a:ea typeface="Songti SC" panose="02010600040101010101" pitchFamily="2" charset="-122"/>
                        </a:rPr>
                        <a:t>0000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2477634693"/>
                  </a:ext>
                </a:extLst>
              </a:tr>
              <a:tr h="351632">
                <a:tc>
                  <a:txBody>
                    <a:bodyPr/>
                    <a:lstStyle/>
                    <a:p>
                      <a:pPr algn="ctr"/>
                      <a:r>
                        <a:rPr lang="en-US" altLang="zh-CN" sz="1600" dirty="0">
                          <a:latin typeface="Myriad Pro" panose="020B0503030403020204" pitchFamily="34" charset="0"/>
                          <a:ea typeface="Songti SC" panose="02010600040101010101" pitchFamily="2" charset="-122"/>
                        </a:rPr>
                        <a:t>0001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2050524195"/>
                  </a:ext>
                </a:extLst>
              </a:tr>
              <a:tr h="351632">
                <a:tc>
                  <a:txBody>
                    <a:bodyPr/>
                    <a:lstStyle/>
                    <a:p>
                      <a:pPr algn="ctr"/>
                      <a:r>
                        <a:rPr lang="en-US" altLang="zh-CN" sz="1600" dirty="0">
                          <a:latin typeface="Myriad Pro" panose="020B0503030403020204" pitchFamily="34" charset="0"/>
                          <a:ea typeface="Songti SC" panose="02010600040101010101" pitchFamily="2" charset="-122"/>
                        </a:rPr>
                        <a:t>0010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2</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2</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2</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3158342922"/>
                  </a:ext>
                </a:extLst>
              </a:tr>
              <a:tr h="351632">
                <a:tc>
                  <a:txBody>
                    <a:bodyPr/>
                    <a:lstStyle/>
                    <a:p>
                      <a:pPr algn="ctr"/>
                      <a:r>
                        <a:rPr lang="en-US" altLang="zh-CN" sz="1600" dirty="0">
                          <a:latin typeface="Myriad Pro" panose="020B0503030403020204" pitchFamily="34" charset="0"/>
                          <a:ea typeface="Songti SC" panose="02010600040101010101" pitchFamily="2" charset="-122"/>
                        </a:rPr>
                        <a:t>0011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3</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3</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3</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3170492386"/>
                  </a:ext>
                </a:extLst>
              </a:tr>
              <a:tr h="351632">
                <a:tc>
                  <a:txBody>
                    <a:bodyPr/>
                    <a:lstStyle/>
                    <a:p>
                      <a:pPr algn="ctr"/>
                      <a:r>
                        <a:rPr lang="en-US" altLang="zh-CN" sz="1600" dirty="0">
                          <a:latin typeface="Myriad Pro" panose="020B0503030403020204" pitchFamily="34" charset="0"/>
                          <a:ea typeface="Songti SC" panose="02010600040101010101" pitchFamily="2" charset="-122"/>
                        </a:rPr>
                        <a:t>0100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4</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4</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4</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3505074235"/>
                  </a:ext>
                </a:extLst>
              </a:tr>
              <a:tr h="351632">
                <a:tc>
                  <a:txBody>
                    <a:bodyPr/>
                    <a:lstStyle/>
                    <a:p>
                      <a:pPr algn="ctr"/>
                      <a:r>
                        <a:rPr lang="en-US" altLang="zh-CN" sz="1600" dirty="0">
                          <a:latin typeface="Myriad Pro" panose="020B0503030403020204" pitchFamily="34" charset="0"/>
                          <a:ea typeface="Songti SC" panose="02010600040101010101" pitchFamily="2" charset="-122"/>
                        </a:rPr>
                        <a:t>0101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5</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5</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5</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1946205944"/>
                  </a:ext>
                </a:extLst>
              </a:tr>
              <a:tr h="351632">
                <a:tc>
                  <a:txBody>
                    <a:bodyPr/>
                    <a:lstStyle/>
                    <a:p>
                      <a:pPr algn="ctr"/>
                      <a:r>
                        <a:rPr lang="en-US" altLang="zh-CN" sz="1600" dirty="0">
                          <a:latin typeface="Myriad Pro" panose="020B0503030403020204" pitchFamily="34" charset="0"/>
                          <a:ea typeface="Songti SC" panose="02010600040101010101" pitchFamily="2" charset="-122"/>
                        </a:rPr>
                        <a:t>0110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6</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6</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6</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3405287087"/>
                  </a:ext>
                </a:extLst>
              </a:tr>
              <a:tr h="351632">
                <a:tc>
                  <a:txBody>
                    <a:bodyPr/>
                    <a:lstStyle/>
                    <a:p>
                      <a:pPr algn="ctr"/>
                      <a:r>
                        <a:rPr lang="en-US" altLang="zh-CN" sz="1600" dirty="0">
                          <a:latin typeface="Myriad Pro" panose="020B0503030403020204" pitchFamily="34" charset="0"/>
                          <a:ea typeface="Songti SC" panose="02010600040101010101" pitchFamily="2" charset="-122"/>
                        </a:rPr>
                        <a:t>0111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7</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7</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7</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1522487954"/>
                  </a:ext>
                </a:extLst>
              </a:tr>
              <a:tr h="351632">
                <a:tc>
                  <a:txBody>
                    <a:bodyPr/>
                    <a:lstStyle/>
                    <a:p>
                      <a:pPr algn="ctr"/>
                      <a:r>
                        <a:rPr lang="en-US" altLang="zh-CN" sz="1600" dirty="0">
                          <a:latin typeface="Myriad Pro" panose="020B0503030403020204" pitchFamily="34" charset="0"/>
                          <a:ea typeface="Songti SC" panose="02010600040101010101" pitchFamily="2" charset="-122"/>
                        </a:rPr>
                        <a:t>1000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8</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8</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3212125391"/>
                  </a:ext>
                </a:extLst>
              </a:tr>
              <a:tr h="351632">
                <a:tc>
                  <a:txBody>
                    <a:bodyPr/>
                    <a:lstStyle/>
                    <a:p>
                      <a:pPr algn="ctr"/>
                      <a:r>
                        <a:rPr lang="en-US" altLang="zh-CN" sz="1600" dirty="0">
                          <a:latin typeface="Myriad Pro" panose="020B0503030403020204" pitchFamily="34" charset="0"/>
                          <a:ea typeface="Songti SC" panose="02010600040101010101" pitchFamily="2" charset="-122"/>
                        </a:rPr>
                        <a:t>1001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9</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9</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195174256"/>
                  </a:ext>
                </a:extLst>
              </a:tr>
              <a:tr h="351632">
                <a:tc>
                  <a:txBody>
                    <a:bodyPr/>
                    <a:lstStyle/>
                    <a:p>
                      <a:pPr algn="ctr"/>
                      <a:r>
                        <a:rPr lang="en-US" altLang="zh-CN" sz="1600" dirty="0">
                          <a:latin typeface="Myriad Pro" panose="020B0503030403020204" pitchFamily="34" charset="0"/>
                          <a:ea typeface="Songti SC" panose="02010600040101010101" pitchFamily="2" charset="-122"/>
                        </a:rPr>
                        <a:t>1010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12</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A</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3846455903"/>
                  </a:ext>
                </a:extLst>
              </a:tr>
              <a:tr h="351632">
                <a:tc>
                  <a:txBody>
                    <a:bodyPr/>
                    <a:lstStyle/>
                    <a:p>
                      <a:pPr algn="ctr"/>
                      <a:r>
                        <a:rPr lang="en-US" altLang="zh-CN" sz="1600" dirty="0">
                          <a:latin typeface="Myriad Pro" panose="020B0503030403020204" pitchFamily="34" charset="0"/>
                          <a:ea typeface="Songti SC" panose="02010600040101010101" pitchFamily="2" charset="-122"/>
                        </a:rPr>
                        <a:t>1011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13</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B</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944064853"/>
                  </a:ext>
                </a:extLst>
              </a:tr>
              <a:tr h="351632">
                <a:tc>
                  <a:txBody>
                    <a:bodyPr/>
                    <a:lstStyle/>
                    <a:p>
                      <a:pPr algn="ctr"/>
                      <a:r>
                        <a:rPr lang="en-US" altLang="zh-CN" sz="1600" dirty="0">
                          <a:latin typeface="Myriad Pro" panose="020B0503030403020204" pitchFamily="34" charset="0"/>
                          <a:ea typeface="Songti SC" panose="02010600040101010101" pitchFamily="2" charset="-122"/>
                        </a:rPr>
                        <a:t>1100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14</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12</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C</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2640520151"/>
                  </a:ext>
                </a:extLst>
              </a:tr>
              <a:tr h="351632">
                <a:tc>
                  <a:txBody>
                    <a:bodyPr/>
                    <a:lstStyle/>
                    <a:p>
                      <a:pPr algn="ctr"/>
                      <a:r>
                        <a:rPr lang="en-US" altLang="zh-CN" sz="1600" dirty="0">
                          <a:latin typeface="Myriad Pro" panose="020B0503030403020204" pitchFamily="34" charset="0"/>
                          <a:ea typeface="Songti SC" panose="02010600040101010101" pitchFamily="2" charset="-122"/>
                        </a:rPr>
                        <a:t>1101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15</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13</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D</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2424311907"/>
                  </a:ext>
                </a:extLst>
              </a:tr>
              <a:tr h="351632">
                <a:tc>
                  <a:txBody>
                    <a:bodyPr/>
                    <a:lstStyle/>
                    <a:p>
                      <a:pPr algn="ctr"/>
                      <a:r>
                        <a:rPr lang="en-US" altLang="zh-CN" sz="1600" dirty="0">
                          <a:latin typeface="Myriad Pro" panose="020B0503030403020204" pitchFamily="34" charset="0"/>
                          <a:ea typeface="Songti SC" panose="02010600040101010101" pitchFamily="2" charset="-122"/>
                        </a:rPr>
                        <a:t>1110</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16</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14</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E</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488470872"/>
                  </a:ext>
                </a:extLst>
              </a:tr>
              <a:tr h="351632">
                <a:tc>
                  <a:txBody>
                    <a:bodyPr/>
                    <a:lstStyle/>
                    <a:p>
                      <a:pPr algn="ctr"/>
                      <a:r>
                        <a:rPr lang="en-US" altLang="zh-CN" sz="1600" dirty="0">
                          <a:latin typeface="Myriad Pro" panose="020B0503030403020204" pitchFamily="34" charset="0"/>
                          <a:ea typeface="Songti SC" panose="02010600040101010101" pitchFamily="2" charset="-122"/>
                        </a:rPr>
                        <a:t>1111</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17</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15</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tc>
                  <a:txBody>
                    <a:bodyPr/>
                    <a:lstStyle/>
                    <a:p>
                      <a:pPr algn="ctr"/>
                      <a:r>
                        <a:rPr lang="en-US" altLang="zh-CN" sz="1600" dirty="0">
                          <a:latin typeface="Myriad Pro" panose="020B0503030403020204" pitchFamily="34" charset="0"/>
                          <a:ea typeface="Songti SC" panose="02010600040101010101" pitchFamily="2" charset="-122"/>
                        </a:rPr>
                        <a:t>F</a:t>
                      </a:r>
                      <a:endParaRPr lang="zh-CN" altLang="en-US" sz="1600" dirty="0">
                        <a:latin typeface="Myriad Pro" panose="020B0503030403020204" pitchFamily="34" charset="0"/>
                        <a:ea typeface="Songti SC" panose="02010600040101010101" pitchFamily="2" charset="-122"/>
                      </a:endParaRPr>
                    </a:p>
                  </a:txBody>
                  <a:tcPr marL="86704" marR="86704" marT="43352" marB="43352">
                    <a:noFill/>
                  </a:tcPr>
                </a:tc>
                <a:extLst>
                  <a:ext uri="{0D108BD9-81ED-4DB2-BD59-A6C34878D82A}">
                    <a16:rowId xmlns:a16="http://schemas.microsoft.com/office/drawing/2014/main" val="2915922558"/>
                  </a:ext>
                </a:extLst>
              </a:tr>
            </a:tbl>
          </a:graphicData>
        </a:graphic>
      </p:graphicFrame>
      <p:sp>
        <p:nvSpPr>
          <p:cNvPr id="3" name="灯片编号占位符 2">
            <a:extLst>
              <a:ext uri="{FF2B5EF4-FFF2-40B4-BE49-F238E27FC236}">
                <a16:creationId xmlns:a16="http://schemas.microsoft.com/office/drawing/2014/main" id="{3830E284-A1B6-0C4C-22D1-E1771A24AF3E}"/>
              </a:ext>
            </a:extLst>
          </p:cNvPr>
          <p:cNvSpPr>
            <a:spLocks noGrp="1"/>
          </p:cNvSpPr>
          <p:nvPr>
            <p:ph type="sldNum" sz="quarter" idx="12"/>
          </p:nvPr>
        </p:nvSpPr>
        <p:spPr/>
        <p:txBody>
          <a:bodyPr/>
          <a:lstStyle/>
          <a:p>
            <a:fld id="{392CBAA0-59E6-204E-8F03-85E5040D48B8}" type="slidenum">
              <a:rPr kumimoji="1" lang="zh-CN" altLang="en-US" smtClean="0"/>
              <a:t>16</a:t>
            </a:fld>
            <a:r>
              <a:rPr kumimoji="1" lang="en-US" altLang="zh-CN"/>
              <a:t>/89</a:t>
            </a:r>
            <a:endParaRPr kumimoji="1" lang="zh-CN" altLang="en-US" dirty="0"/>
          </a:p>
        </p:txBody>
      </p:sp>
    </p:spTree>
    <p:extLst>
      <p:ext uri="{BB962C8B-B14F-4D97-AF65-F5344CB8AC3E}">
        <p14:creationId xmlns:p14="http://schemas.microsoft.com/office/powerpoint/2010/main" val="2174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十进制与二进制</a:t>
            </a:r>
          </a:p>
        </p:txBody>
      </p:sp>
      <p:sp>
        <p:nvSpPr>
          <p:cNvPr id="9" name="文本框 8">
            <a:extLst>
              <a:ext uri="{FF2B5EF4-FFF2-40B4-BE49-F238E27FC236}">
                <a16:creationId xmlns:a16="http://schemas.microsoft.com/office/drawing/2014/main" id="{758D372F-EFA5-5A41-B7AA-801EC73DED5A}"/>
              </a:ext>
            </a:extLst>
          </p:cNvPr>
          <p:cNvSpPr txBox="1"/>
          <p:nvPr/>
        </p:nvSpPr>
        <p:spPr>
          <a:xfrm>
            <a:off x="308810" y="768015"/>
            <a:ext cx="11696636" cy="5810245"/>
          </a:xfrm>
          <a:prstGeom prst="rect">
            <a:avLst/>
          </a:prstGeom>
          <a:noFill/>
        </p:spPr>
        <p:txBody>
          <a:bodyPr wrap="square" rtlCol="0">
            <a:spAutoFit/>
          </a:bodyPr>
          <a:lstStyle/>
          <a:p>
            <a:pPr marL="342900" indent="-3429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为什么人类普遍实行了十进制？</a:t>
            </a:r>
            <a:endParaRPr kumimoji="1" lang="en-US" altLang="zh-CN" sz="2800" dirty="0">
              <a:latin typeface="Myriad Pro" panose="020B0503030403020204" pitchFamily="34" charset="0"/>
              <a:ea typeface="Songti SC" panose="02010600040101010101" pitchFamily="2" charset="-122"/>
            </a:endParaRPr>
          </a:p>
          <a:p>
            <a:pPr marL="342900" indent="-342900">
              <a:lnSpc>
                <a:spcPct val="125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为什么计算机系统采用二进制？</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Songti SC" panose="02010600040101010101" pitchFamily="2" charset="-122"/>
              </a:rPr>
              <a:t>二进制只有两种基本状态</a:t>
            </a:r>
            <a:endParaRPr kumimoji="1" lang="en-US" altLang="zh-CN" sz="2400" dirty="0">
              <a:latin typeface="Myriad Pro" panose="020B0503030403020204" pitchFamily="34" charset="0"/>
              <a:ea typeface="Songti SC" panose="02010600040101010101" pitchFamily="2" charset="-122"/>
            </a:endParaRPr>
          </a:p>
          <a:p>
            <a:pPr marL="1257300" lvl="2" indent="-342900">
              <a:lnSpc>
                <a:spcPct val="125000"/>
              </a:lnSpc>
              <a:spcBef>
                <a:spcPts val="600"/>
              </a:spcBef>
              <a:buFont typeface="Lucida Grande" panose="020B0600040502020204" pitchFamily="34" charset="0"/>
              <a:buChar char="▪"/>
            </a:pPr>
            <a:r>
              <a:rPr kumimoji="1" lang="zh-CN" altLang="en-US" sz="2000" dirty="0">
                <a:latin typeface="KaiTi" panose="02010609060101010101" pitchFamily="49" charset="-122"/>
                <a:ea typeface="KaiTi" panose="02010609060101010101" pitchFamily="49" charset="-122"/>
              </a:rPr>
              <a:t>使用有两个稳定状态的物理器件就可以表示二进制数的每一位</a:t>
            </a:r>
            <a:endParaRPr kumimoji="1" lang="en-US" altLang="zh-CN" sz="2000" dirty="0">
              <a:latin typeface="KaiTi" panose="02010609060101010101" pitchFamily="49" charset="-122"/>
              <a:ea typeface="KaiTi" panose="02010609060101010101" pitchFamily="49" charset="-122"/>
            </a:endParaRPr>
          </a:p>
          <a:p>
            <a:pPr marL="1257300" lvl="2" indent="-342900">
              <a:lnSpc>
                <a:spcPct val="125000"/>
              </a:lnSpc>
              <a:spcBef>
                <a:spcPts val="600"/>
              </a:spcBef>
              <a:buFont typeface="Lucida Grande" panose="020B0600040502020204" pitchFamily="34" charset="0"/>
              <a:buChar char="▪"/>
            </a:pPr>
            <a:r>
              <a:rPr kumimoji="1" lang="zh-CN" altLang="en-US" sz="2000" dirty="0">
                <a:latin typeface="KaiTi" panose="02010609060101010101" pitchFamily="49" charset="-122"/>
                <a:ea typeface="KaiTi" panose="02010609060101010101" pitchFamily="49" charset="-122"/>
              </a:rPr>
              <a:t>制造有两个稳定状态的物理器件比制造有多个稳定状态的器件容易得多</a:t>
            </a:r>
            <a:endParaRPr kumimoji="1" lang="en-US" altLang="zh-CN" sz="2000" dirty="0">
              <a:latin typeface="KaiTi" panose="02010609060101010101" pitchFamily="49" charset="-122"/>
              <a:ea typeface="KaiTi" panose="02010609060101010101" pitchFamily="49" charset="-122"/>
            </a:endParaRPr>
          </a:p>
          <a:p>
            <a:pPr marL="1257300" lvl="2" indent="-342900">
              <a:lnSpc>
                <a:spcPct val="125000"/>
              </a:lnSpc>
              <a:spcBef>
                <a:spcPts val="600"/>
              </a:spcBef>
              <a:buFont typeface="Lucida Grande" panose="020B0600040502020204" pitchFamily="34" charset="0"/>
              <a:buChar char="▪"/>
            </a:pPr>
            <a:r>
              <a:rPr kumimoji="1" lang="zh-CN" altLang="en-US" sz="2000" dirty="0">
                <a:latin typeface="KaiTi" panose="02010609060101010101" pitchFamily="49" charset="-122"/>
                <a:ea typeface="KaiTi" panose="02010609060101010101" pitchFamily="49" charset="-122"/>
              </a:rPr>
              <a:t>高、低两个电位，脉冲的有、无，脉冲的正、负极等，方便可靠地表示</a:t>
            </a:r>
            <a:r>
              <a:rPr kumimoji="1" lang="en-US" altLang="zh-CN" sz="2000" dirty="0">
                <a:latin typeface="KaiTi" panose="02010609060101010101" pitchFamily="49" charset="-122"/>
                <a:ea typeface="KaiTi" panose="02010609060101010101" pitchFamily="49" charset="-122"/>
              </a:rPr>
              <a:t>0</a:t>
            </a:r>
            <a:r>
              <a:rPr kumimoji="1" lang="zh-CN" altLang="en-US" sz="2000" dirty="0">
                <a:latin typeface="KaiTi" panose="02010609060101010101" pitchFamily="49" charset="-122"/>
                <a:ea typeface="KaiTi" panose="02010609060101010101" pitchFamily="49" charset="-122"/>
              </a:rPr>
              <a:t>和</a:t>
            </a:r>
            <a:r>
              <a:rPr kumimoji="1" lang="en-US" altLang="zh-CN" sz="2000" dirty="0">
                <a:latin typeface="KaiTi" panose="02010609060101010101" pitchFamily="49" charset="-122"/>
                <a:ea typeface="KaiTi" panose="02010609060101010101" pitchFamily="49" charset="-122"/>
              </a:rPr>
              <a:t>1</a:t>
            </a:r>
          </a:p>
          <a:p>
            <a:pPr marL="800100" lvl="1" indent="-3429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Songti SC" panose="02010600040101010101" pitchFamily="2" charset="-122"/>
              </a:rPr>
              <a:t>二进制的编码、计数和运算规则简单</a:t>
            </a:r>
            <a:endParaRPr kumimoji="1" lang="en-US" altLang="zh-CN" sz="2400" dirty="0">
              <a:latin typeface="Myriad Pro" panose="020B0503030403020204" pitchFamily="34" charset="0"/>
              <a:ea typeface="Songti SC" panose="02010600040101010101" pitchFamily="2" charset="-122"/>
            </a:endParaRPr>
          </a:p>
          <a:p>
            <a:pPr marL="1257300" lvl="2" indent="-342900">
              <a:lnSpc>
                <a:spcPct val="125000"/>
              </a:lnSpc>
              <a:spcBef>
                <a:spcPts val="600"/>
              </a:spcBef>
              <a:buFont typeface="Lucida Grande" panose="020B0600040502020204" pitchFamily="34" charset="0"/>
              <a:buChar char="▪"/>
            </a:pPr>
            <a:r>
              <a:rPr kumimoji="1" lang="zh-CN" altLang="en-US" sz="2000" dirty="0">
                <a:latin typeface="KaiTi" panose="02010609060101010101" pitchFamily="49" charset="-122"/>
                <a:ea typeface="KaiTi" panose="02010609060101010101" pitchFamily="49" charset="-122"/>
              </a:rPr>
              <a:t>可以用开关电路实现，简便易行</a:t>
            </a:r>
            <a:endParaRPr kumimoji="1" lang="en-US" altLang="zh-CN" sz="2000" dirty="0">
              <a:latin typeface="KaiTi" panose="02010609060101010101" pitchFamily="49" charset="-122"/>
              <a:ea typeface="KaiTi" panose="02010609060101010101" pitchFamily="49" charset="-122"/>
            </a:endParaRPr>
          </a:p>
          <a:p>
            <a:pPr marL="800100" lvl="1" indent="-3429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Songti SC" panose="02010600040101010101" pitchFamily="2" charset="-122"/>
              </a:rPr>
              <a:t>1</a:t>
            </a:r>
            <a:r>
              <a:rPr kumimoji="1" lang="zh-CN" altLang="en-US" sz="2400" dirty="0">
                <a:latin typeface="Myriad Pro" panose="020B0503030403020204" pitchFamily="34" charset="0"/>
                <a:ea typeface="Songti SC" panose="02010600040101010101" pitchFamily="2" charset="-122"/>
              </a:rPr>
              <a:t>、</a:t>
            </a:r>
            <a:r>
              <a:rPr kumimoji="1" lang="en-US" altLang="zh-CN" sz="2400" dirty="0">
                <a:latin typeface="Myriad Pro" panose="020B0503030403020204" pitchFamily="34" charset="0"/>
                <a:ea typeface="Songti SC" panose="02010600040101010101" pitchFamily="2" charset="-122"/>
              </a:rPr>
              <a:t>0</a:t>
            </a:r>
            <a:r>
              <a:rPr kumimoji="1" lang="zh-CN" altLang="en-US" sz="2400" dirty="0">
                <a:latin typeface="Myriad Pro" panose="020B0503030403020204" pitchFamily="34" charset="0"/>
                <a:ea typeface="Songti SC" panose="02010600040101010101" pitchFamily="2" charset="-122"/>
              </a:rPr>
              <a:t>与逻辑命题中的真、假相对应</a:t>
            </a:r>
            <a:endParaRPr kumimoji="1" lang="en-US" altLang="zh-CN" sz="2400" dirty="0">
              <a:latin typeface="Myriad Pro" panose="020B0503030403020204" pitchFamily="34" charset="0"/>
              <a:ea typeface="Songti SC" panose="02010600040101010101" pitchFamily="2" charset="-122"/>
            </a:endParaRPr>
          </a:p>
          <a:p>
            <a:pPr marL="1257300" lvl="2" indent="-342900">
              <a:lnSpc>
                <a:spcPct val="125000"/>
              </a:lnSpc>
              <a:spcBef>
                <a:spcPts val="600"/>
              </a:spcBef>
              <a:buFont typeface="Lucida Grande" panose="020B0600040502020204" pitchFamily="34" charset="0"/>
              <a:buChar char="▪"/>
            </a:pPr>
            <a:r>
              <a:rPr kumimoji="1" lang="zh-CN" altLang="en-US" sz="2000" dirty="0">
                <a:latin typeface="KaiTi" panose="02010609060101010101" pitchFamily="49" charset="-122"/>
                <a:ea typeface="KaiTi" panose="02010609060101010101" pitchFamily="49" charset="-122"/>
              </a:rPr>
              <a:t>为计算机中的逻辑运算实现和程序中的逻辑判断提供了便利的条件</a:t>
            </a:r>
            <a:endParaRPr kumimoji="1" lang="en-US" altLang="zh-CN" sz="2000" dirty="0">
              <a:latin typeface="KaiTi" panose="02010609060101010101" pitchFamily="49" charset="-122"/>
              <a:ea typeface="KaiTi" panose="02010609060101010101" pitchFamily="49" charset="-122"/>
            </a:endParaRPr>
          </a:p>
          <a:p>
            <a:pPr marL="1257300" lvl="2" indent="-342900">
              <a:lnSpc>
                <a:spcPct val="125000"/>
              </a:lnSpc>
              <a:spcBef>
                <a:spcPts val="600"/>
              </a:spcBef>
              <a:buFont typeface="Lucida Grande" panose="020B0600040502020204" pitchFamily="34" charset="0"/>
              <a:buChar char="▪"/>
            </a:pPr>
            <a:r>
              <a:rPr kumimoji="1" lang="zh-CN" altLang="en-US" sz="2000" dirty="0">
                <a:latin typeface="KaiTi" panose="02010609060101010101" pitchFamily="49" charset="-122"/>
                <a:ea typeface="KaiTi" panose="02010609060101010101" pitchFamily="49" charset="-122"/>
              </a:rPr>
              <a:t>能通过逻辑门电路方便地实现算术运算</a:t>
            </a:r>
            <a:endParaRPr kumimoji="1" lang="en-US" altLang="zh-CN" sz="20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FC1A5D1E-9FB8-CFF4-EB6F-3613A7D208E9}"/>
              </a:ext>
            </a:extLst>
          </p:cNvPr>
          <p:cNvSpPr>
            <a:spLocks noGrp="1"/>
          </p:cNvSpPr>
          <p:nvPr>
            <p:ph type="sldNum" sz="quarter" idx="12"/>
          </p:nvPr>
        </p:nvSpPr>
        <p:spPr/>
        <p:txBody>
          <a:bodyPr/>
          <a:lstStyle/>
          <a:p>
            <a:fld id="{392CBAA0-59E6-204E-8F03-85E5040D48B8}" type="slidenum">
              <a:rPr kumimoji="1" lang="zh-CN" altLang="en-US" smtClean="0"/>
              <a:t>17</a:t>
            </a:fld>
            <a:r>
              <a:rPr kumimoji="1" lang="en-US" altLang="zh-CN"/>
              <a:t>/89</a:t>
            </a:r>
            <a:endParaRPr kumimoji="1" lang="zh-CN" altLang="en-US" dirty="0"/>
          </a:p>
        </p:txBody>
      </p:sp>
    </p:spTree>
    <p:extLst>
      <p:ext uri="{BB962C8B-B14F-4D97-AF65-F5344CB8AC3E}">
        <p14:creationId xmlns:p14="http://schemas.microsoft.com/office/powerpoint/2010/main" val="376528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第一章   数制与编码</a:t>
            </a:r>
          </a:p>
        </p:txBody>
      </p:sp>
      <p:sp>
        <p:nvSpPr>
          <p:cNvPr id="2" name="文本框 1">
            <a:extLst>
              <a:ext uri="{FF2B5EF4-FFF2-40B4-BE49-F238E27FC236}">
                <a16:creationId xmlns:a16="http://schemas.microsoft.com/office/drawing/2014/main" id="{5A62D190-C1C3-544D-BD1D-80AF513C6EDC}"/>
              </a:ext>
            </a:extLst>
          </p:cNvPr>
          <p:cNvSpPr txBox="1"/>
          <p:nvPr/>
        </p:nvSpPr>
        <p:spPr>
          <a:xfrm>
            <a:off x="610581" y="803311"/>
            <a:ext cx="10448144" cy="5709255"/>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3200" dirty="0">
                <a:latin typeface="Myriad Pro" panose="020B0503030403020204" pitchFamily="34" charset="0"/>
                <a:ea typeface="Songti SC" panose="02010600040101010101" pitchFamily="2" charset="-122"/>
              </a:rPr>
              <a:t>数制</a:t>
            </a:r>
            <a:endParaRPr kumimoji="1" lang="en-US" altLang="zh-CN" sz="32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进位计数制</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latin typeface="Myriad Pro" panose="020B0503030403020204" pitchFamily="34" charset="0"/>
                <a:ea typeface="Songti SC" panose="02010600040101010101" pitchFamily="2" charset="-122"/>
              </a:rPr>
              <a:t>二进制数与其他计数制数之间的转换</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二进制数的算术运算</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342900" indent="-342900">
              <a:spcBef>
                <a:spcPts val="2400"/>
              </a:spcBef>
              <a:buFont typeface="+mj-lt"/>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编码</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数值型数据的编码表示</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定点数的编码：原码、补码、反码、移码</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整数的表示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浮点数的表示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十进制数的二进制编码表示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ea"/>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非数值型数据的编码表示</a:t>
            </a:r>
          </a:p>
        </p:txBody>
      </p:sp>
      <p:sp>
        <p:nvSpPr>
          <p:cNvPr id="3" name="灯片编号占位符 2">
            <a:extLst>
              <a:ext uri="{FF2B5EF4-FFF2-40B4-BE49-F238E27FC236}">
                <a16:creationId xmlns:a16="http://schemas.microsoft.com/office/drawing/2014/main" id="{C3AFE3B7-B6E5-BEF0-B8B0-779603407CCD}"/>
              </a:ext>
            </a:extLst>
          </p:cNvPr>
          <p:cNvSpPr>
            <a:spLocks noGrp="1"/>
          </p:cNvSpPr>
          <p:nvPr>
            <p:ph type="sldNum" sz="quarter" idx="12"/>
          </p:nvPr>
        </p:nvSpPr>
        <p:spPr/>
        <p:txBody>
          <a:bodyPr/>
          <a:lstStyle/>
          <a:p>
            <a:fld id="{392CBAA0-59E6-204E-8F03-85E5040D48B8}" type="slidenum">
              <a:rPr kumimoji="1" lang="zh-CN" altLang="en-US" smtClean="0"/>
              <a:t>18</a:t>
            </a:fld>
            <a:r>
              <a:rPr kumimoji="1" lang="en-US" altLang="zh-CN"/>
              <a:t>/89</a:t>
            </a:r>
            <a:endParaRPr kumimoji="1" lang="zh-CN" altLang="en-US" dirty="0"/>
          </a:p>
        </p:txBody>
      </p:sp>
    </p:spTree>
    <p:extLst>
      <p:ext uri="{BB962C8B-B14F-4D97-AF65-F5344CB8AC3E}">
        <p14:creationId xmlns:p14="http://schemas.microsoft.com/office/powerpoint/2010/main" val="295282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二进制数与其他计数制数之间的转换</a:t>
            </a:r>
          </a:p>
        </p:txBody>
      </p:sp>
      <p:sp>
        <p:nvSpPr>
          <p:cNvPr id="7" name="文本框 6">
            <a:extLst>
              <a:ext uri="{FF2B5EF4-FFF2-40B4-BE49-F238E27FC236}">
                <a16:creationId xmlns:a16="http://schemas.microsoft.com/office/drawing/2014/main" id="{E98C7DBB-F4C6-8843-8BBD-32253FF8D005}"/>
              </a:ext>
            </a:extLst>
          </p:cNvPr>
          <p:cNvSpPr txBox="1"/>
          <p:nvPr/>
        </p:nvSpPr>
        <p:spPr>
          <a:xfrm>
            <a:off x="269934" y="1272516"/>
            <a:ext cx="11652132" cy="3955506"/>
          </a:xfrm>
          <a:prstGeom prst="rect">
            <a:avLst/>
          </a:prstGeom>
          <a:noFill/>
        </p:spPr>
        <p:txBody>
          <a:bodyPr wrap="square" rtlCol="0">
            <a:spAutoFit/>
          </a:bodyPr>
          <a:lstStyle/>
          <a:p>
            <a:pPr marL="342900" indent="-342900">
              <a:lnSpc>
                <a:spcPct val="150000"/>
              </a:lnSpc>
              <a:spcBef>
                <a:spcPts val="1800"/>
              </a:spcBef>
              <a:buFont typeface="Lucida Grande" panose="020B0600040502020204" pitchFamily="34" charset="0"/>
              <a:buChar char="▪"/>
            </a:pPr>
            <a:r>
              <a:rPr kumimoji="1" lang="zh-CN" altLang="en-US" sz="3000" dirty="0">
                <a:latin typeface="Songti SC" panose="02010600040101010101" pitchFamily="2" charset="-122"/>
                <a:ea typeface="Songti SC" panose="02010600040101010101" pitchFamily="2" charset="-122"/>
              </a:rPr>
              <a:t>计算及内部所有信息采用二进制编码表示</a:t>
            </a:r>
            <a:endParaRPr kumimoji="1" lang="en-US" altLang="zh-CN" sz="3000" dirty="0">
              <a:latin typeface="Songti SC" panose="02010600040101010101" pitchFamily="2" charset="-122"/>
              <a:ea typeface="Songti SC" panose="02010600040101010101" pitchFamily="2" charset="-122"/>
            </a:endParaRPr>
          </a:p>
          <a:p>
            <a:pPr marL="342900" indent="-342900">
              <a:lnSpc>
                <a:spcPct val="150000"/>
              </a:lnSpc>
              <a:spcBef>
                <a:spcPts val="1800"/>
              </a:spcBef>
              <a:buFont typeface="Lucida Grande" panose="020B0600040502020204" pitchFamily="34" charset="0"/>
              <a:buChar char="▪"/>
            </a:pPr>
            <a:r>
              <a:rPr kumimoji="1" lang="zh-CN" altLang="en-US" sz="3000" dirty="0">
                <a:latin typeface="Songti SC" panose="02010600040101010101" pitchFamily="2" charset="-122"/>
                <a:ea typeface="Songti SC" panose="02010600040101010101" pitchFamily="2" charset="-122"/>
              </a:rPr>
              <a:t>计算机外部，为了书写和阅读的方便，大多采用十进制或十六进制表示形式</a:t>
            </a:r>
            <a:endParaRPr kumimoji="1" lang="en-US" altLang="zh-CN" sz="3000" dirty="0">
              <a:latin typeface="Songti SC" panose="02010600040101010101" pitchFamily="2" charset="-122"/>
              <a:ea typeface="Songti SC" panose="02010600040101010101" pitchFamily="2" charset="-122"/>
            </a:endParaRPr>
          </a:p>
          <a:p>
            <a:pPr marL="342900" indent="-342900">
              <a:lnSpc>
                <a:spcPct val="150000"/>
              </a:lnSpc>
              <a:spcBef>
                <a:spcPts val="1800"/>
              </a:spcBef>
              <a:buFont typeface="Lucida Grande" panose="020B0600040502020204" pitchFamily="34" charset="0"/>
              <a:buChar char="▪"/>
            </a:pPr>
            <a:r>
              <a:rPr kumimoji="1" lang="zh-CN" altLang="en-US" sz="3000" dirty="0">
                <a:latin typeface="Songti SC" panose="02010600040101010101" pitchFamily="2" charset="-122"/>
                <a:ea typeface="Songti SC" panose="02010600040101010101" pitchFamily="2" charset="-122"/>
              </a:rPr>
              <a:t>因此，计算机在数据输入后或输入前都必须实现这些进制数和二进制数之间的转换</a:t>
            </a:r>
            <a:endParaRPr kumimoji="1" lang="en-US" altLang="zh-CN" sz="3000" dirty="0">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C8754598-2EAE-9B52-FFCF-ACB8BC381D92}"/>
              </a:ext>
            </a:extLst>
          </p:cNvPr>
          <p:cNvSpPr>
            <a:spLocks noGrp="1"/>
          </p:cNvSpPr>
          <p:nvPr>
            <p:ph type="sldNum" sz="quarter" idx="12"/>
          </p:nvPr>
        </p:nvSpPr>
        <p:spPr/>
        <p:txBody>
          <a:bodyPr/>
          <a:lstStyle/>
          <a:p>
            <a:fld id="{392CBAA0-59E6-204E-8F03-85E5040D48B8}" type="slidenum">
              <a:rPr kumimoji="1" lang="zh-CN" altLang="en-US" smtClean="0"/>
              <a:t>19</a:t>
            </a:fld>
            <a:r>
              <a:rPr kumimoji="1" lang="en-US" altLang="zh-CN"/>
              <a:t>/89</a:t>
            </a:r>
            <a:endParaRPr kumimoji="1" lang="zh-CN" altLang="en-US" dirty="0"/>
          </a:p>
        </p:txBody>
      </p:sp>
    </p:spTree>
    <p:extLst>
      <p:ext uri="{BB962C8B-B14F-4D97-AF65-F5344CB8AC3E}">
        <p14:creationId xmlns:p14="http://schemas.microsoft.com/office/powerpoint/2010/main" val="289151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课程安排</a:t>
            </a:r>
          </a:p>
        </p:txBody>
      </p:sp>
      <p:sp>
        <p:nvSpPr>
          <p:cNvPr id="9" name="文本框 8">
            <a:extLst>
              <a:ext uri="{FF2B5EF4-FFF2-40B4-BE49-F238E27FC236}">
                <a16:creationId xmlns:a16="http://schemas.microsoft.com/office/drawing/2014/main" id="{758D372F-EFA5-5A41-B7AA-801EC73DED5A}"/>
              </a:ext>
            </a:extLst>
          </p:cNvPr>
          <p:cNvSpPr txBox="1"/>
          <p:nvPr/>
        </p:nvSpPr>
        <p:spPr>
          <a:xfrm>
            <a:off x="474539" y="1032035"/>
            <a:ext cx="11242921" cy="5447645"/>
          </a:xfrm>
          <a:prstGeom prst="rect">
            <a:avLst/>
          </a:prstGeom>
          <a:noFill/>
        </p:spPr>
        <p:txBody>
          <a:bodyPr wrap="square" rtlCol="0">
            <a:spAutoFit/>
          </a:bodyPr>
          <a:lstStyle/>
          <a:p>
            <a:pPr marL="342900" indent="-342900">
              <a:spcBef>
                <a:spcPts val="1200"/>
              </a:spcBef>
              <a:buFont typeface="Lucida Grande" panose="020B0600040502020204" pitchFamily="34" charset="0"/>
              <a:buChar char="▪"/>
            </a:pPr>
            <a:r>
              <a:rPr kumimoji="1" lang="en-US" altLang="zh-CN" sz="2800" dirty="0">
                <a:latin typeface="Myriad Pro" panose="020B0503030403020204" pitchFamily="34" charset="0"/>
                <a:ea typeface="Songti SC" panose="02010600040101010101" pitchFamily="2" charset="-122"/>
              </a:rPr>
              <a:t>《</a:t>
            </a:r>
            <a:r>
              <a:rPr kumimoji="1" lang="zh-CN" altLang="en-US" sz="2800" dirty="0">
                <a:latin typeface="Myriad Pro" panose="020B0503030403020204" pitchFamily="34" charset="0"/>
                <a:ea typeface="Songti SC" panose="02010600040101010101" pitchFamily="2" charset="-122"/>
              </a:rPr>
              <a:t>数字电路与微机系统</a:t>
            </a:r>
            <a:r>
              <a:rPr kumimoji="1" lang="en-US" altLang="zh-CN" sz="2800" dirty="0">
                <a:latin typeface="Myriad Pro" panose="020B0503030403020204" pitchFamily="34" charset="0"/>
                <a:ea typeface="Songti SC" panose="02010600040101010101" pitchFamily="2" charset="-122"/>
              </a:rPr>
              <a:t>》</a:t>
            </a:r>
            <a:r>
              <a:rPr kumimoji="1" lang="zh-CN" altLang="en-US" sz="2800" dirty="0">
                <a:latin typeface="Myriad Pro" panose="020B0503030403020204" pitchFamily="34" charset="0"/>
                <a:ea typeface="Songti SC" panose="02010600040101010101" pitchFamily="2" charset="-122"/>
              </a:rPr>
              <a:t>共</a:t>
            </a:r>
            <a:r>
              <a:rPr kumimoji="1" lang="en-US" altLang="zh-CN" sz="2800" dirty="0">
                <a:latin typeface="Myriad Pro" panose="020B0503030403020204" pitchFamily="34" charset="0"/>
                <a:ea typeface="Songti SC" panose="02010600040101010101" pitchFamily="2" charset="-122"/>
              </a:rPr>
              <a:t>6</a:t>
            </a:r>
            <a:r>
              <a:rPr kumimoji="1" lang="zh-CN" altLang="en-US" sz="2800" dirty="0">
                <a:latin typeface="Myriad Pro" panose="020B0503030403020204" pitchFamily="34" charset="0"/>
                <a:ea typeface="Songti SC" panose="02010600040101010101" pitchFamily="2" charset="-122"/>
              </a:rPr>
              <a:t>学分（教学</a:t>
            </a:r>
            <a:r>
              <a:rPr kumimoji="1" lang="en-US" altLang="zh-CN" sz="2800" dirty="0">
                <a:latin typeface="Myriad Pro" panose="020B0503030403020204" pitchFamily="34" charset="0"/>
                <a:ea typeface="Songti SC" panose="02010600040101010101" pitchFamily="2" charset="-122"/>
              </a:rPr>
              <a:t>4</a:t>
            </a:r>
            <a:r>
              <a:rPr kumimoji="1" lang="zh-CN" altLang="en-US" sz="2800" dirty="0">
                <a:latin typeface="Myriad Pro" panose="020B0503030403020204" pitchFamily="34" charset="0"/>
                <a:ea typeface="Songti SC" panose="02010600040101010101" pitchFamily="2" charset="-122"/>
              </a:rPr>
              <a:t>，实验</a:t>
            </a:r>
            <a:r>
              <a:rPr kumimoji="1" lang="en-US" altLang="zh-CN" sz="2800" dirty="0">
                <a:latin typeface="Myriad Pro" panose="020B0503030403020204" pitchFamily="34" charset="0"/>
                <a:ea typeface="Songti SC" panose="02010600040101010101" pitchFamily="2" charset="-122"/>
              </a:rPr>
              <a:t>2</a:t>
            </a:r>
            <a:r>
              <a:rPr kumimoji="1" lang="zh-CN" altLang="en-US" sz="2800" dirty="0">
                <a:latin typeface="Myriad Pro" panose="020B0503030403020204" pitchFamily="34" charset="0"/>
                <a:ea typeface="Songti SC" panose="02010600040101010101" pitchFamily="2" charset="-122"/>
              </a:rPr>
              <a:t>）</a:t>
            </a:r>
            <a:endParaRPr kumimoji="1" lang="en-US" altLang="zh-CN" sz="2800" dirty="0">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教学时间：周五上午</a:t>
            </a:r>
            <a:r>
              <a:rPr kumimoji="1" lang="en-US" altLang="zh-CN" sz="2400" dirty="0">
                <a:latin typeface="KaiTi" panose="02010609060101010101" pitchFamily="49" charset="-122"/>
                <a:ea typeface="KaiTi" panose="02010609060101010101" pitchFamily="49" charset="-122"/>
              </a:rPr>
              <a:t>3-4</a:t>
            </a:r>
            <a:r>
              <a:rPr kumimoji="1" lang="zh-CN" altLang="en-US" sz="2400" dirty="0">
                <a:latin typeface="KaiTi" panose="02010609060101010101" pitchFamily="49" charset="-122"/>
                <a:ea typeface="KaiTi" panose="02010609060101010101" pitchFamily="49" charset="-122"/>
              </a:rPr>
              <a:t>节、下午</a:t>
            </a:r>
            <a:r>
              <a:rPr kumimoji="1" lang="en-US" altLang="zh-CN" sz="2400" dirty="0">
                <a:latin typeface="KaiTi" panose="02010609060101010101" pitchFamily="49" charset="-122"/>
                <a:ea typeface="KaiTi" panose="02010609060101010101" pitchFamily="49" charset="-122"/>
              </a:rPr>
              <a:t>7-8</a:t>
            </a:r>
            <a:r>
              <a:rPr kumimoji="1" lang="zh-CN" altLang="en-US" sz="2400" dirty="0">
                <a:latin typeface="KaiTi" panose="02010609060101010101" pitchFamily="49" charset="-122"/>
                <a:ea typeface="KaiTi" panose="02010609060101010101" pitchFamily="49" charset="-122"/>
              </a:rPr>
              <a:t>节</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教学地点：逸</a:t>
            </a:r>
            <a:r>
              <a:rPr kumimoji="1" lang="en-US" altLang="zh-CN" sz="2400" dirty="0">
                <a:latin typeface="KaiTi" panose="02010609060101010101" pitchFamily="49" charset="-122"/>
                <a:ea typeface="KaiTi" panose="02010609060101010101" pitchFamily="49" charset="-122"/>
              </a:rPr>
              <a:t>B-305</a:t>
            </a: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实验时间：周二下午</a:t>
            </a:r>
            <a:r>
              <a:rPr kumimoji="1" lang="en-US" altLang="zh-CN" sz="2400" dirty="0">
                <a:latin typeface="KaiTi" panose="02010609060101010101" pitchFamily="49" charset="-122"/>
                <a:ea typeface="KaiTi" panose="02010609060101010101" pitchFamily="49" charset="-122"/>
              </a:rPr>
              <a:t>5-8</a:t>
            </a:r>
            <a:r>
              <a:rPr kumimoji="1" lang="zh-CN" altLang="en-US" sz="2400" dirty="0">
                <a:latin typeface="KaiTi" panose="02010609060101010101" pitchFamily="49" charset="-122"/>
                <a:ea typeface="KaiTi" panose="02010609060101010101" pitchFamily="49" charset="-122"/>
              </a:rPr>
              <a:t>节（第三周开始）</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实验地点：基础实验楼乙区</a:t>
            </a:r>
            <a:r>
              <a:rPr kumimoji="1" lang="en-US" altLang="zh-CN" sz="2400" dirty="0">
                <a:latin typeface="KaiTi" panose="02010609060101010101" pitchFamily="49" charset="-122"/>
                <a:ea typeface="KaiTi" panose="02010609060101010101" pitchFamily="49" charset="-122"/>
              </a:rPr>
              <a:t>435</a:t>
            </a:r>
          </a:p>
          <a:p>
            <a:pPr marL="342900" indent="-342900">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成绩要求</a:t>
            </a:r>
            <a:endParaRPr kumimoji="1" lang="en-US" altLang="zh-CN" sz="2800" dirty="0">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作业：每次布置作业后，下一次上课时交</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实验：必须按辛博老师规定时间提交实验报告</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考试：第</a:t>
            </a:r>
            <a:r>
              <a:rPr kumimoji="1" lang="en-US" altLang="zh-CN" sz="2400" dirty="0">
                <a:latin typeface="KaiTi" panose="02010609060101010101" pitchFamily="49" charset="-122"/>
                <a:ea typeface="KaiTi" panose="02010609060101010101" pitchFamily="49" charset="-122"/>
              </a:rPr>
              <a:t>17-18</a:t>
            </a:r>
            <a:r>
              <a:rPr kumimoji="1" lang="zh-CN" altLang="en-US" sz="2400" dirty="0">
                <a:latin typeface="KaiTi" panose="02010609060101010101" pitchFamily="49" charset="-122"/>
                <a:ea typeface="KaiTi" panose="02010609060101010101" pitchFamily="49" charset="-122"/>
              </a:rPr>
              <a:t>周（学校统一安排）</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成绩：平时作业</a:t>
            </a:r>
            <a:r>
              <a:rPr kumimoji="1" lang="en-US" altLang="zh-CN" sz="2400" dirty="0">
                <a:latin typeface="KaiTi" panose="02010609060101010101" pitchFamily="49" charset="-122"/>
                <a:ea typeface="KaiTi" panose="02010609060101010101" pitchFamily="49" charset="-122"/>
              </a:rPr>
              <a:t>10%</a:t>
            </a:r>
            <a:r>
              <a:rPr kumimoji="1" lang="zh-CN" altLang="en-US" sz="2400" dirty="0">
                <a:latin typeface="KaiTi" panose="02010609060101010101" pitchFamily="49" charset="-122"/>
                <a:ea typeface="KaiTi" panose="02010609060101010101" pitchFamily="49" charset="-122"/>
              </a:rPr>
              <a:t> </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 实验</a:t>
            </a:r>
            <a:r>
              <a:rPr kumimoji="1" lang="en-US" altLang="zh-CN" sz="2400" dirty="0">
                <a:latin typeface="KaiTi" panose="02010609060101010101" pitchFamily="49" charset="-122"/>
                <a:ea typeface="KaiTi" panose="02010609060101010101" pitchFamily="49" charset="-122"/>
              </a:rPr>
              <a:t>30%</a:t>
            </a:r>
            <a:r>
              <a:rPr kumimoji="1" lang="zh-CN" altLang="en-US" sz="2400" dirty="0">
                <a:latin typeface="KaiTi" panose="02010609060101010101" pitchFamily="49" charset="-122"/>
                <a:ea typeface="KaiTi" panose="02010609060101010101" pitchFamily="49" charset="-122"/>
              </a:rPr>
              <a:t> </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 考试</a:t>
            </a:r>
            <a:r>
              <a:rPr kumimoji="1" lang="en-US" altLang="zh-CN" sz="2400" dirty="0">
                <a:latin typeface="KaiTi" panose="02010609060101010101" pitchFamily="49" charset="-122"/>
                <a:ea typeface="KaiTi" panose="02010609060101010101" pitchFamily="49" charset="-122"/>
              </a:rPr>
              <a:t>60%</a:t>
            </a:r>
            <a:endParaRPr kumimoji="1" lang="zh-CN" altLang="en-US"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C041E505-3EEB-EC96-8B50-4A8B7495193B}"/>
              </a:ext>
            </a:extLst>
          </p:cNvPr>
          <p:cNvSpPr>
            <a:spLocks noGrp="1"/>
          </p:cNvSpPr>
          <p:nvPr>
            <p:ph type="sldNum" sz="quarter" idx="12"/>
          </p:nvPr>
        </p:nvSpPr>
        <p:spPr/>
        <p:txBody>
          <a:bodyPr/>
          <a:lstStyle/>
          <a:p>
            <a:fld id="{392CBAA0-59E6-204E-8F03-85E5040D48B8}" type="slidenum">
              <a:rPr kumimoji="1" lang="zh-CN" altLang="en-US" smtClean="0"/>
              <a:t>2</a:t>
            </a:fld>
            <a:r>
              <a:rPr kumimoji="1" lang="en-US" altLang="zh-CN"/>
              <a:t>/89</a:t>
            </a:r>
            <a:endParaRPr kumimoji="1" lang="zh-CN" altLang="en-US" dirty="0"/>
          </a:p>
        </p:txBody>
      </p:sp>
    </p:spTree>
    <p:extLst>
      <p:ext uri="{BB962C8B-B14F-4D97-AF65-F5344CB8AC3E}">
        <p14:creationId xmlns:p14="http://schemas.microsoft.com/office/powerpoint/2010/main" val="270713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14:m>
                  <m:oMath xmlns:m="http://schemas.openxmlformats.org/officeDocument/2006/math">
                    <m:r>
                      <a:rPr kumimoji="1" lang="en-US" altLang="zh-CN" i="1">
                        <a:latin typeface="Cambria Math" panose="02040503050406030204" pitchFamily="18" charset="0"/>
                      </a:rPr>
                      <m:t>𝑹</m:t>
                    </m:r>
                  </m:oMath>
                </a14:m>
                <a:r>
                  <a:rPr kumimoji="1" lang="zh-CN" altLang="en-US" dirty="0"/>
                  <a:t> 进制数转换为十进制数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3"/>
                <a:stretch>
                  <a:fillRect l="-313" t="-10204" b="-2449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E98C7DBB-F4C6-8843-8BBD-32253FF8D005}"/>
              </a:ext>
            </a:extLst>
          </p:cNvPr>
          <p:cNvSpPr txBox="1"/>
          <p:nvPr/>
        </p:nvSpPr>
        <p:spPr>
          <a:xfrm>
            <a:off x="417418" y="1103190"/>
            <a:ext cx="11357164" cy="841192"/>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任何一个𝑹 进制数转换成十进制数时，只要“按权展开法”即可</a:t>
            </a:r>
            <a:endParaRPr kumimoji="1" lang="en-US" altLang="zh-CN" sz="2800" dirty="0">
              <a:latin typeface="Songti SC" panose="02010600040101010101" pitchFamily="2" charset="-122"/>
              <a:ea typeface="Songti SC" panose="02010600040101010101" pitchFamily="2" charset="-122"/>
            </a:endParaRPr>
          </a:p>
        </p:txBody>
      </p:sp>
      <p:sp>
        <p:nvSpPr>
          <p:cNvPr id="18" name="Text Box 19">
            <a:extLst>
              <a:ext uri="{FF2B5EF4-FFF2-40B4-BE49-F238E27FC236}">
                <a16:creationId xmlns:a16="http://schemas.microsoft.com/office/drawing/2014/main" id="{EA63BB3A-AA38-544C-BC73-E2F7F347C465}"/>
              </a:ext>
            </a:extLst>
          </p:cNvPr>
          <p:cNvSpPr txBox="1">
            <a:spLocks noChangeArrowheads="1"/>
          </p:cNvSpPr>
          <p:nvPr/>
        </p:nvSpPr>
        <p:spPr bwMode="auto">
          <a:xfrm>
            <a:off x="1342191" y="2397182"/>
            <a:ext cx="89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800" dirty="0">
                <a:solidFill>
                  <a:schemeClr val="tx1"/>
                </a:solidFill>
                <a:latin typeface="Times New Roman" panose="02020603050405020304" pitchFamily="18" charset="0"/>
                <a:ea typeface="宋体" panose="02010600030101010101" pitchFamily="2" charset="-122"/>
              </a:rPr>
              <a:t>例：</a:t>
            </a:r>
          </a:p>
        </p:txBody>
      </p:sp>
      <p:graphicFrame>
        <p:nvGraphicFramePr>
          <p:cNvPr id="19" name="Object 21">
            <a:extLst>
              <a:ext uri="{FF2B5EF4-FFF2-40B4-BE49-F238E27FC236}">
                <a16:creationId xmlns:a16="http://schemas.microsoft.com/office/drawing/2014/main" id="{B7A22AC6-1EEF-AF41-AD88-8F0D3EC7FB6E}"/>
              </a:ext>
            </a:extLst>
          </p:cNvPr>
          <p:cNvGraphicFramePr>
            <a:graphicFrameLocks noChangeAspect="1"/>
          </p:cNvGraphicFramePr>
          <p:nvPr>
            <p:extLst>
              <p:ext uri="{D42A27DB-BD31-4B8C-83A1-F6EECF244321}">
                <p14:modId xmlns:p14="http://schemas.microsoft.com/office/powerpoint/2010/main" val="3028705986"/>
              </p:ext>
            </p:extLst>
          </p:nvPr>
        </p:nvGraphicFramePr>
        <p:xfrm>
          <a:off x="2751890" y="2428139"/>
          <a:ext cx="7759700" cy="457200"/>
        </p:xfrm>
        <a:graphic>
          <a:graphicData uri="http://schemas.openxmlformats.org/presentationml/2006/ole">
            <mc:AlternateContent xmlns:mc="http://schemas.openxmlformats.org/markup-compatibility/2006">
              <mc:Choice xmlns:v="urn:schemas-microsoft-com:vml" Requires="v">
                <p:oleObj name="公式" r:id="rId4" imgW="178765200" imgH="10528300" progId="Equation.3">
                  <p:embed/>
                </p:oleObj>
              </mc:Choice>
              <mc:Fallback>
                <p:oleObj name="公式" r:id="rId4" imgW="178765200" imgH="10528300" progId="Equation.3">
                  <p:embed/>
                  <p:pic>
                    <p:nvPicPr>
                      <p:cNvPr id="19" name="Object 21">
                        <a:extLst>
                          <a:ext uri="{FF2B5EF4-FFF2-40B4-BE49-F238E27FC236}">
                            <a16:creationId xmlns:a16="http://schemas.microsoft.com/office/drawing/2014/main" id="{B7A22AC6-1EEF-AF41-AD88-8F0D3EC7F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890" y="2428139"/>
                        <a:ext cx="7759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 name="Group 47">
            <a:extLst>
              <a:ext uri="{FF2B5EF4-FFF2-40B4-BE49-F238E27FC236}">
                <a16:creationId xmlns:a16="http://schemas.microsoft.com/office/drawing/2014/main" id="{BEF74A7B-127C-EB47-B6A4-A316F6B55492}"/>
              </a:ext>
            </a:extLst>
          </p:cNvPr>
          <p:cNvGrpSpPr>
            <a:grpSpLocks/>
          </p:cNvGrpSpPr>
          <p:nvPr/>
        </p:nvGrpSpPr>
        <p:grpSpPr bwMode="auto">
          <a:xfrm>
            <a:off x="4210803" y="2859939"/>
            <a:ext cx="5716587" cy="304800"/>
            <a:chOff x="1588" y="3167"/>
            <a:chExt cx="3601" cy="192"/>
          </a:xfrm>
        </p:grpSpPr>
        <p:sp>
          <p:nvSpPr>
            <p:cNvPr id="21" name="Line 24">
              <a:extLst>
                <a:ext uri="{FF2B5EF4-FFF2-40B4-BE49-F238E27FC236}">
                  <a16:creationId xmlns:a16="http://schemas.microsoft.com/office/drawing/2014/main" id="{456DE969-11D9-E744-A495-24F28E39B0D0}"/>
                </a:ext>
              </a:extLst>
            </p:cNvPr>
            <p:cNvSpPr>
              <a:spLocks noChangeShapeType="1"/>
            </p:cNvSpPr>
            <p:nvPr/>
          </p:nvSpPr>
          <p:spPr bwMode="auto">
            <a:xfrm flipV="1">
              <a:off x="5189" y="3167"/>
              <a:ext cx="0" cy="192"/>
            </a:xfrm>
            <a:prstGeom prst="line">
              <a:avLst/>
            </a:prstGeom>
            <a:noFill/>
            <a:ln w="1905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2" name="Line 26">
              <a:extLst>
                <a:ext uri="{FF2B5EF4-FFF2-40B4-BE49-F238E27FC236}">
                  <a16:creationId xmlns:a16="http://schemas.microsoft.com/office/drawing/2014/main" id="{4ED0EEC1-7609-8C44-A4BF-60B8994AF6FE}"/>
                </a:ext>
              </a:extLst>
            </p:cNvPr>
            <p:cNvSpPr>
              <a:spLocks noChangeShapeType="1"/>
            </p:cNvSpPr>
            <p:nvPr/>
          </p:nvSpPr>
          <p:spPr bwMode="auto">
            <a:xfrm>
              <a:off x="1588" y="3167"/>
              <a:ext cx="0" cy="192"/>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3" name="Line 27">
              <a:extLst>
                <a:ext uri="{FF2B5EF4-FFF2-40B4-BE49-F238E27FC236}">
                  <a16:creationId xmlns:a16="http://schemas.microsoft.com/office/drawing/2014/main" id="{B3184222-7DE9-684A-9B73-9712AF711B88}"/>
                </a:ext>
              </a:extLst>
            </p:cNvPr>
            <p:cNvSpPr>
              <a:spLocks noChangeShapeType="1"/>
            </p:cNvSpPr>
            <p:nvPr/>
          </p:nvSpPr>
          <p:spPr bwMode="auto">
            <a:xfrm>
              <a:off x="1588" y="3359"/>
              <a:ext cx="3601" cy="0"/>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24" name="Group 48">
            <a:extLst>
              <a:ext uri="{FF2B5EF4-FFF2-40B4-BE49-F238E27FC236}">
                <a16:creationId xmlns:a16="http://schemas.microsoft.com/office/drawing/2014/main" id="{AC96E001-A61F-5847-9AFD-FF2970554668}"/>
              </a:ext>
            </a:extLst>
          </p:cNvPr>
          <p:cNvGrpSpPr>
            <a:grpSpLocks/>
          </p:cNvGrpSpPr>
          <p:nvPr/>
        </p:nvGrpSpPr>
        <p:grpSpPr bwMode="auto">
          <a:xfrm>
            <a:off x="3852028" y="2859939"/>
            <a:ext cx="4878387" cy="457200"/>
            <a:chOff x="1348" y="3167"/>
            <a:chExt cx="3073" cy="288"/>
          </a:xfrm>
        </p:grpSpPr>
        <p:sp>
          <p:nvSpPr>
            <p:cNvPr id="25" name="Line 28">
              <a:extLst>
                <a:ext uri="{FF2B5EF4-FFF2-40B4-BE49-F238E27FC236}">
                  <a16:creationId xmlns:a16="http://schemas.microsoft.com/office/drawing/2014/main" id="{8DE0E75C-743D-8047-9ACA-D066CB157A8F}"/>
                </a:ext>
              </a:extLst>
            </p:cNvPr>
            <p:cNvSpPr>
              <a:spLocks noChangeShapeType="1"/>
            </p:cNvSpPr>
            <p:nvPr/>
          </p:nvSpPr>
          <p:spPr bwMode="auto">
            <a:xfrm>
              <a:off x="1348" y="3167"/>
              <a:ext cx="0" cy="288"/>
            </a:xfrm>
            <a:prstGeom prst="line">
              <a:avLst/>
            </a:prstGeom>
            <a:noFill/>
            <a:ln w="1905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6" name="Line 29">
              <a:extLst>
                <a:ext uri="{FF2B5EF4-FFF2-40B4-BE49-F238E27FC236}">
                  <a16:creationId xmlns:a16="http://schemas.microsoft.com/office/drawing/2014/main" id="{15DA3B58-9BF3-B240-85FF-718F6FCC2898}"/>
                </a:ext>
              </a:extLst>
            </p:cNvPr>
            <p:cNvSpPr>
              <a:spLocks noChangeShapeType="1"/>
            </p:cNvSpPr>
            <p:nvPr/>
          </p:nvSpPr>
          <p:spPr bwMode="auto">
            <a:xfrm>
              <a:off x="1348" y="3455"/>
              <a:ext cx="3073" cy="0"/>
            </a:xfrm>
            <a:prstGeom prst="line">
              <a:avLst/>
            </a:prstGeom>
            <a:noFill/>
            <a:ln w="1905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7" name="Line 30">
              <a:extLst>
                <a:ext uri="{FF2B5EF4-FFF2-40B4-BE49-F238E27FC236}">
                  <a16:creationId xmlns:a16="http://schemas.microsoft.com/office/drawing/2014/main" id="{A75FD7A1-4CC6-1444-9226-C3080BEFFB97}"/>
                </a:ext>
              </a:extLst>
            </p:cNvPr>
            <p:cNvSpPr>
              <a:spLocks noChangeShapeType="1"/>
            </p:cNvSpPr>
            <p:nvPr/>
          </p:nvSpPr>
          <p:spPr bwMode="auto">
            <a:xfrm flipV="1">
              <a:off x="4421" y="3215"/>
              <a:ext cx="0" cy="240"/>
            </a:xfrm>
            <a:prstGeom prst="line">
              <a:avLst/>
            </a:prstGeom>
            <a:noFill/>
            <a:ln w="1905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28" name="Group 49">
            <a:extLst>
              <a:ext uri="{FF2B5EF4-FFF2-40B4-BE49-F238E27FC236}">
                <a16:creationId xmlns:a16="http://schemas.microsoft.com/office/drawing/2014/main" id="{E56A4498-5477-7849-BB84-ACB4F78CF175}"/>
              </a:ext>
            </a:extLst>
          </p:cNvPr>
          <p:cNvGrpSpPr>
            <a:grpSpLocks/>
          </p:cNvGrpSpPr>
          <p:nvPr/>
        </p:nvGrpSpPr>
        <p:grpSpPr bwMode="auto">
          <a:xfrm>
            <a:off x="3563103" y="2859939"/>
            <a:ext cx="4040187" cy="609600"/>
            <a:chOff x="1156" y="3167"/>
            <a:chExt cx="2545" cy="384"/>
          </a:xfrm>
        </p:grpSpPr>
        <p:sp>
          <p:nvSpPr>
            <p:cNvPr id="29" name="Line 32">
              <a:extLst>
                <a:ext uri="{FF2B5EF4-FFF2-40B4-BE49-F238E27FC236}">
                  <a16:creationId xmlns:a16="http://schemas.microsoft.com/office/drawing/2014/main" id="{7CB40328-A53D-8F48-ACD1-F2376661A10D}"/>
                </a:ext>
              </a:extLst>
            </p:cNvPr>
            <p:cNvSpPr>
              <a:spLocks noChangeShapeType="1"/>
            </p:cNvSpPr>
            <p:nvPr/>
          </p:nvSpPr>
          <p:spPr bwMode="auto">
            <a:xfrm>
              <a:off x="1156" y="3167"/>
              <a:ext cx="0" cy="384"/>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 name="Line 33">
              <a:extLst>
                <a:ext uri="{FF2B5EF4-FFF2-40B4-BE49-F238E27FC236}">
                  <a16:creationId xmlns:a16="http://schemas.microsoft.com/office/drawing/2014/main" id="{1C0A5316-F802-904B-8C00-9EF1CC5DB130}"/>
                </a:ext>
              </a:extLst>
            </p:cNvPr>
            <p:cNvSpPr>
              <a:spLocks noChangeShapeType="1"/>
            </p:cNvSpPr>
            <p:nvPr/>
          </p:nvSpPr>
          <p:spPr bwMode="auto">
            <a:xfrm>
              <a:off x="1156" y="3551"/>
              <a:ext cx="2545" cy="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 name="Line 34">
              <a:extLst>
                <a:ext uri="{FF2B5EF4-FFF2-40B4-BE49-F238E27FC236}">
                  <a16:creationId xmlns:a16="http://schemas.microsoft.com/office/drawing/2014/main" id="{E2B5F8B4-F4E1-0241-8B6F-CB9953F5B395}"/>
                </a:ext>
              </a:extLst>
            </p:cNvPr>
            <p:cNvSpPr>
              <a:spLocks noChangeShapeType="1"/>
            </p:cNvSpPr>
            <p:nvPr/>
          </p:nvSpPr>
          <p:spPr bwMode="auto">
            <a:xfrm flipV="1">
              <a:off x="3701" y="3215"/>
              <a:ext cx="0" cy="336"/>
            </a:xfrm>
            <a:prstGeom prst="line">
              <a:avLst/>
            </a:prstGeom>
            <a:noFill/>
            <a:ln w="1905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2" name="Group 50">
            <a:extLst>
              <a:ext uri="{FF2B5EF4-FFF2-40B4-BE49-F238E27FC236}">
                <a16:creationId xmlns:a16="http://schemas.microsoft.com/office/drawing/2014/main" id="{B769B1F2-AB04-6047-8176-F90D6F069383}"/>
              </a:ext>
            </a:extLst>
          </p:cNvPr>
          <p:cNvGrpSpPr>
            <a:grpSpLocks/>
          </p:cNvGrpSpPr>
          <p:nvPr/>
        </p:nvGrpSpPr>
        <p:grpSpPr bwMode="auto">
          <a:xfrm>
            <a:off x="3347203" y="2859939"/>
            <a:ext cx="2971800" cy="762000"/>
            <a:chOff x="1060" y="3167"/>
            <a:chExt cx="1872" cy="480"/>
          </a:xfrm>
        </p:grpSpPr>
        <p:sp>
          <p:nvSpPr>
            <p:cNvPr id="33" name="Line 35">
              <a:extLst>
                <a:ext uri="{FF2B5EF4-FFF2-40B4-BE49-F238E27FC236}">
                  <a16:creationId xmlns:a16="http://schemas.microsoft.com/office/drawing/2014/main" id="{860FD25B-AFA3-3547-B731-D9BFF245AF44}"/>
                </a:ext>
              </a:extLst>
            </p:cNvPr>
            <p:cNvSpPr>
              <a:spLocks noChangeShapeType="1"/>
            </p:cNvSpPr>
            <p:nvPr/>
          </p:nvSpPr>
          <p:spPr bwMode="auto">
            <a:xfrm>
              <a:off x="1060" y="3167"/>
              <a:ext cx="0" cy="48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4" name="Line 36">
              <a:extLst>
                <a:ext uri="{FF2B5EF4-FFF2-40B4-BE49-F238E27FC236}">
                  <a16:creationId xmlns:a16="http://schemas.microsoft.com/office/drawing/2014/main" id="{C3AB7D76-1719-3C4C-952F-834B30C4FCD8}"/>
                </a:ext>
              </a:extLst>
            </p:cNvPr>
            <p:cNvSpPr>
              <a:spLocks noChangeShapeType="1"/>
            </p:cNvSpPr>
            <p:nvPr/>
          </p:nvSpPr>
          <p:spPr bwMode="auto">
            <a:xfrm>
              <a:off x="1060" y="3647"/>
              <a:ext cx="187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 name="Line 37">
              <a:extLst>
                <a:ext uri="{FF2B5EF4-FFF2-40B4-BE49-F238E27FC236}">
                  <a16:creationId xmlns:a16="http://schemas.microsoft.com/office/drawing/2014/main" id="{1AAA9A92-A8EF-2248-BEAD-52F8ABE35AA7}"/>
                </a:ext>
              </a:extLst>
            </p:cNvPr>
            <p:cNvSpPr>
              <a:spLocks noChangeShapeType="1"/>
            </p:cNvSpPr>
            <p:nvPr/>
          </p:nvSpPr>
          <p:spPr bwMode="auto">
            <a:xfrm flipV="1">
              <a:off x="2932" y="3215"/>
              <a:ext cx="0" cy="432"/>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6" name="Group 51">
            <a:extLst>
              <a:ext uri="{FF2B5EF4-FFF2-40B4-BE49-F238E27FC236}">
                <a16:creationId xmlns:a16="http://schemas.microsoft.com/office/drawing/2014/main" id="{A039A17E-10D1-0B42-9E50-BCB05F2FAA88}"/>
              </a:ext>
            </a:extLst>
          </p:cNvPr>
          <p:cNvGrpSpPr>
            <a:grpSpLocks/>
          </p:cNvGrpSpPr>
          <p:nvPr/>
        </p:nvGrpSpPr>
        <p:grpSpPr bwMode="auto">
          <a:xfrm>
            <a:off x="2986840" y="2859939"/>
            <a:ext cx="2286000" cy="914400"/>
            <a:chOff x="820" y="3167"/>
            <a:chExt cx="1440" cy="576"/>
          </a:xfrm>
        </p:grpSpPr>
        <p:sp>
          <p:nvSpPr>
            <p:cNvPr id="37" name="Line 38">
              <a:extLst>
                <a:ext uri="{FF2B5EF4-FFF2-40B4-BE49-F238E27FC236}">
                  <a16:creationId xmlns:a16="http://schemas.microsoft.com/office/drawing/2014/main" id="{EB5DA321-8401-9F4F-A346-333F8590073F}"/>
                </a:ext>
              </a:extLst>
            </p:cNvPr>
            <p:cNvSpPr>
              <a:spLocks noChangeShapeType="1"/>
            </p:cNvSpPr>
            <p:nvPr/>
          </p:nvSpPr>
          <p:spPr bwMode="auto">
            <a:xfrm>
              <a:off x="820" y="3167"/>
              <a:ext cx="0" cy="576"/>
            </a:xfrm>
            <a:prstGeom prst="line">
              <a:avLst/>
            </a:prstGeom>
            <a:noFill/>
            <a:ln w="1905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8" name="Line 39">
              <a:extLst>
                <a:ext uri="{FF2B5EF4-FFF2-40B4-BE49-F238E27FC236}">
                  <a16:creationId xmlns:a16="http://schemas.microsoft.com/office/drawing/2014/main" id="{6A7B8895-D0B8-354F-8FBE-09DDD94CE25E}"/>
                </a:ext>
              </a:extLst>
            </p:cNvPr>
            <p:cNvSpPr>
              <a:spLocks noChangeShapeType="1"/>
            </p:cNvSpPr>
            <p:nvPr/>
          </p:nvSpPr>
          <p:spPr bwMode="auto">
            <a:xfrm>
              <a:off x="820" y="3743"/>
              <a:ext cx="1344" cy="0"/>
            </a:xfrm>
            <a:prstGeom prst="line">
              <a:avLst/>
            </a:prstGeom>
            <a:noFill/>
            <a:ln w="1905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 name="Line 40">
              <a:extLst>
                <a:ext uri="{FF2B5EF4-FFF2-40B4-BE49-F238E27FC236}">
                  <a16:creationId xmlns:a16="http://schemas.microsoft.com/office/drawing/2014/main" id="{7C7F12FC-26FA-8443-81B5-83723AE586F4}"/>
                </a:ext>
              </a:extLst>
            </p:cNvPr>
            <p:cNvSpPr>
              <a:spLocks noChangeShapeType="1"/>
            </p:cNvSpPr>
            <p:nvPr/>
          </p:nvSpPr>
          <p:spPr bwMode="auto">
            <a:xfrm>
              <a:off x="2164" y="3743"/>
              <a:ext cx="96" cy="0"/>
            </a:xfrm>
            <a:prstGeom prst="line">
              <a:avLst/>
            </a:prstGeom>
            <a:noFill/>
            <a:ln w="1905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 name="Line 41">
              <a:extLst>
                <a:ext uri="{FF2B5EF4-FFF2-40B4-BE49-F238E27FC236}">
                  <a16:creationId xmlns:a16="http://schemas.microsoft.com/office/drawing/2014/main" id="{48A87E6A-BEC0-E645-BB4B-845B6C3E9835}"/>
                </a:ext>
              </a:extLst>
            </p:cNvPr>
            <p:cNvSpPr>
              <a:spLocks noChangeShapeType="1"/>
            </p:cNvSpPr>
            <p:nvPr/>
          </p:nvSpPr>
          <p:spPr bwMode="auto">
            <a:xfrm flipV="1">
              <a:off x="2260" y="3215"/>
              <a:ext cx="0" cy="528"/>
            </a:xfrm>
            <a:prstGeom prst="line">
              <a:avLst/>
            </a:prstGeom>
            <a:noFill/>
            <a:ln w="19050">
              <a:solidFill>
                <a:srgbClr val="C2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aphicFrame>
        <p:nvGraphicFramePr>
          <p:cNvPr id="41" name="Object 46">
            <a:extLst>
              <a:ext uri="{FF2B5EF4-FFF2-40B4-BE49-F238E27FC236}">
                <a16:creationId xmlns:a16="http://schemas.microsoft.com/office/drawing/2014/main" id="{BA644542-3471-DF4C-AE4E-C8968DF0F6CB}"/>
              </a:ext>
            </a:extLst>
          </p:cNvPr>
          <p:cNvGraphicFramePr>
            <a:graphicFrameLocks noChangeAspect="1"/>
          </p:cNvGraphicFramePr>
          <p:nvPr>
            <p:extLst>
              <p:ext uri="{D42A27DB-BD31-4B8C-83A1-F6EECF244321}">
                <p14:modId xmlns:p14="http://schemas.microsoft.com/office/powerpoint/2010/main" val="4253063858"/>
              </p:ext>
            </p:extLst>
          </p:nvPr>
        </p:nvGraphicFramePr>
        <p:xfrm>
          <a:off x="4715628" y="3868002"/>
          <a:ext cx="3619500" cy="330200"/>
        </p:xfrm>
        <a:graphic>
          <a:graphicData uri="http://schemas.openxmlformats.org/presentationml/2006/ole">
            <mc:AlternateContent xmlns:mc="http://schemas.openxmlformats.org/markup-compatibility/2006">
              <mc:Choice xmlns:v="urn:schemas-microsoft-com:vml" Requires="v">
                <p:oleObj name="Equation" r:id="rId6" imgW="83388200" imgH="7607300" progId="Equation.3">
                  <p:embed/>
                </p:oleObj>
              </mc:Choice>
              <mc:Fallback>
                <p:oleObj name="Equation" r:id="rId6" imgW="83388200" imgH="7607300" progId="Equation.3">
                  <p:embed/>
                  <p:pic>
                    <p:nvPicPr>
                      <p:cNvPr id="41" name="Object 46">
                        <a:extLst>
                          <a:ext uri="{FF2B5EF4-FFF2-40B4-BE49-F238E27FC236}">
                            <a16:creationId xmlns:a16="http://schemas.microsoft.com/office/drawing/2014/main" id="{BA644542-3471-DF4C-AE4E-C8968DF0F6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5628" y="3868002"/>
                        <a:ext cx="3619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2" name="Text Box 19">
                <a:extLst>
                  <a:ext uri="{FF2B5EF4-FFF2-40B4-BE49-F238E27FC236}">
                    <a16:creationId xmlns:a16="http://schemas.microsoft.com/office/drawing/2014/main" id="{C12955F7-4492-824C-BB2B-B1F157312805}"/>
                  </a:ext>
                </a:extLst>
              </p:cNvPr>
              <p:cNvSpPr txBox="1">
                <a:spLocks noChangeArrowheads="1"/>
              </p:cNvSpPr>
              <p:nvPr/>
            </p:nvSpPr>
            <p:spPr bwMode="auto">
              <a:xfrm>
                <a:off x="2012518" y="5131772"/>
                <a:ext cx="8612970" cy="5191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r>
                  <a:rPr kumimoji="1" lang="zh-CN" altLang="en-US" sz="2800" dirty="0">
                    <a:solidFill>
                      <a:schemeClr val="tx1"/>
                    </a:solidFill>
                    <a:latin typeface="Times New Roman" panose="02020603050405020304" pitchFamily="18" charset="0"/>
                    <a:ea typeface="宋体" panose="02010600030101010101" pitchFamily="2" charset="-122"/>
                  </a:rPr>
                  <a:t>例：</a:t>
                </a:r>
                <a14:m>
                  <m:oMath xmlns:m="http://schemas.openxmlformats.org/officeDocument/2006/math">
                    <m:sSub>
                      <m:sSubPr>
                        <m:ctrlPr>
                          <a:rPr kumimoji="1" lang="en-US" altLang="zh-CN" sz="2800" b="0" i="1" smtClean="0">
                            <a:solidFill>
                              <a:schemeClr val="tx1"/>
                            </a:solidFill>
                            <a:latin typeface="Cambria Math" panose="02040503050406030204" pitchFamily="18" charset="0"/>
                            <a:ea typeface="宋体" panose="02010600030101010101" pitchFamily="2" charset="-122"/>
                          </a:rPr>
                        </m:ctrlPr>
                      </m:sSubPr>
                      <m:e>
                        <m:d>
                          <m:dPr>
                            <m:ctrlPr>
                              <a:rPr kumimoji="1" lang="en-US" altLang="zh-CN" sz="2800" b="0" i="1" smtClean="0">
                                <a:solidFill>
                                  <a:schemeClr val="tx1"/>
                                </a:solidFill>
                                <a:latin typeface="Cambria Math" panose="02040503050406030204" pitchFamily="18" charset="0"/>
                                <a:ea typeface="宋体" panose="02010600030101010101" pitchFamily="2" charset="-122"/>
                              </a:rPr>
                            </m:ctrlPr>
                          </m:dPr>
                          <m:e>
                            <m:r>
                              <a:rPr kumimoji="1" lang="en-US" altLang="zh-CN" sz="2800" b="0" i="0" smtClean="0">
                                <a:solidFill>
                                  <a:schemeClr val="tx1"/>
                                </a:solidFill>
                                <a:latin typeface="Cambria Math" panose="02040503050406030204" pitchFamily="18" charset="0"/>
                                <a:ea typeface="宋体" panose="02010600030101010101" pitchFamily="2" charset="-122"/>
                              </a:rPr>
                              <m:t>3</m:t>
                            </m:r>
                            <m:r>
                              <m:rPr>
                                <m:sty m:val="p"/>
                              </m:rPr>
                              <a:rPr kumimoji="1" lang="en-US" altLang="zh-CN" sz="2800" b="0" i="0" smtClean="0">
                                <a:solidFill>
                                  <a:schemeClr val="tx1"/>
                                </a:solidFill>
                                <a:latin typeface="Cambria Math" panose="02040503050406030204" pitchFamily="18" charset="0"/>
                                <a:ea typeface="宋体" panose="02010600030101010101" pitchFamily="2" charset="-122"/>
                              </a:rPr>
                              <m:t>A</m:t>
                            </m:r>
                            <m:r>
                              <a:rPr kumimoji="1" lang="en-US" altLang="zh-CN" sz="2800" b="0" i="0" smtClean="0">
                                <a:solidFill>
                                  <a:schemeClr val="tx1"/>
                                </a:solidFill>
                                <a:latin typeface="Cambria Math" panose="02040503050406030204" pitchFamily="18" charset="0"/>
                                <a:ea typeface="宋体" panose="02010600030101010101" pitchFamily="2" charset="-122"/>
                              </a:rPr>
                              <m:t>.</m:t>
                            </m:r>
                            <m:r>
                              <m:rPr>
                                <m:sty m:val="p"/>
                              </m:rPr>
                              <a:rPr kumimoji="1" lang="en-US" altLang="zh-CN" sz="2800" b="0" i="0" smtClean="0">
                                <a:solidFill>
                                  <a:schemeClr val="tx1"/>
                                </a:solidFill>
                                <a:latin typeface="Cambria Math" panose="02040503050406030204" pitchFamily="18" charset="0"/>
                                <a:ea typeface="宋体" panose="02010600030101010101" pitchFamily="2" charset="-122"/>
                              </a:rPr>
                              <m:t>C</m:t>
                            </m:r>
                          </m:e>
                        </m:d>
                      </m:e>
                      <m:sub>
                        <m:r>
                          <a:rPr kumimoji="1" lang="en-US" altLang="zh-CN" sz="2800" b="0" i="0" smtClean="0">
                            <a:solidFill>
                              <a:schemeClr val="tx1"/>
                            </a:solidFill>
                            <a:latin typeface="Cambria Math" panose="02040503050406030204" pitchFamily="18" charset="0"/>
                            <a:ea typeface="宋体" panose="02010600030101010101" pitchFamily="2" charset="-122"/>
                          </a:rPr>
                          <m:t>16</m:t>
                        </m:r>
                      </m:sub>
                    </m:sSub>
                    <m:r>
                      <a:rPr kumimoji="1" lang="en-US" altLang="zh-CN" sz="2800" b="0" i="0" smtClean="0">
                        <a:solidFill>
                          <a:schemeClr val="tx1"/>
                        </a:solidFill>
                        <a:latin typeface="Cambria Math" panose="02040503050406030204" pitchFamily="18" charset="0"/>
                        <a:ea typeface="宋体" panose="02010600030101010101" pitchFamily="2" charset="-122"/>
                      </a:rPr>
                      <m:t>=3</m:t>
                    </m:r>
                    <m:r>
                      <a:rPr kumimoji="1" lang="en-US" altLang="zh-CN" sz="2800" b="0" i="1" smtClean="0">
                        <a:solidFill>
                          <a:schemeClr val="tx1"/>
                        </a:solidFill>
                        <a:latin typeface="Cambria Math" panose="02040503050406030204" pitchFamily="18" charset="0"/>
                        <a:ea typeface="宋体" panose="02010600030101010101" pitchFamily="2" charset="-122"/>
                      </a:rPr>
                      <m:t>×</m:t>
                    </m:r>
                    <m:sSup>
                      <m:sSupPr>
                        <m:ctrlPr>
                          <a:rPr kumimoji="1" lang="en-US" altLang="zh-CN" sz="2800" b="0" i="1" smtClean="0">
                            <a:solidFill>
                              <a:schemeClr val="tx1"/>
                            </a:solidFill>
                            <a:latin typeface="Cambria Math" panose="02040503050406030204" pitchFamily="18" charset="0"/>
                            <a:ea typeface="宋体" panose="02010600030101010101" pitchFamily="2" charset="-122"/>
                          </a:rPr>
                        </m:ctrlPr>
                      </m:sSupPr>
                      <m:e>
                        <m:r>
                          <a:rPr kumimoji="1" lang="en-US" altLang="zh-CN" sz="2800" b="0" i="1" smtClean="0">
                            <a:solidFill>
                              <a:schemeClr val="tx1"/>
                            </a:solidFill>
                            <a:latin typeface="Cambria Math" panose="02040503050406030204" pitchFamily="18" charset="0"/>
                            <a:ea typeface="宋体" panose="02010600030101010101" pitchFamily="2" charset="-122"/>
                          </a:rPr>
                          <m:t>16</m:t>
                        </m:r>
                      </m:e>
                      <m:sup>
                        <m:r>
                          <a:rPr kumimoji="1" lang="en-US" altLang="zh-CN" sz="2800" b="0" i="1" smtClean="0">
                            <a:solidFill>
                              <a:schemeClr val="tx1"/>
                            </a:solidFill>
                            <a:latin typeface="Cambria Math" panose="02040503050406030204" pitchFamily="18" charset="0"/>
                            <a:ea typeface="宋体" panose="02010600030101010101" pitchFamily="2" charset="-122"/>
                          </a:rPr>
                          <m:t>1</m:t>
                        </m:r>
                      </m:sup>
                    </m:sSup>
                    <m:r>
                      <a:rPr kumimoji="1" lang="en-US" altLang="zh-CN" sz="2800" b="0" i="1" smtClean="0">
                        <a:solidFill>
                          <a:schemeClr val="tx1"/>
                        </a:solidFill>
                        <a:latin typeface="Cambria Math" panose="02040503050406030204" pitchFamily="18" charset="0"/>
                        <a:ea typeface="宋体" panose="02010600030101010101" pitchFamily="2" charset="-122"/>
                      </a:rPr>
                      <m:t>+10×</m:t>
                    </m:r>
                    <m:sSup>
                      <m:sSupPr>
                        <m:ctrlPr>
                          <a:rPr kumimoji="1" lang="en-US" altLang="zh-CN" sz="2800" b="0" i="1" smtClean="0">
                            <a:solidFill>
                              <a:schemeClr val="tx1"/>
                            </a:solidFill>
                            <a:latin typeface="Cambria Math" panose="02040503050406030204" pitchFamily="18" charset="0"/>
                            <a:ea typeface="宋体" panose="02010600030101010101" pitchFamily="2" charset="-122"/>
                          </a:rPr>
                        </m:ctrlPr>
                      </m:sSupPr>
                      <m:e>
                        <m:r>
                          <a:rPr kumimoji="1" lang="en-US" altLang="zh-CN" sz="2800" b="0" i="1" smtClean="0">
                            <a:solidFill>
                              <a:schemeClr val="tx1"/>
                            </a:solidFill>
                            <a:latin typeface="Cambria Math" panose="02040503050406030204" pitchFamily="18" charset="0"/>
                            <a:ea typeface="宋体" panose="02010600030101010101" pitchFamily="2" charset="-122"/>
                          </a:rPr>
                          <m:t>16</m:t>
                        </m:r>
                      </m:e>
                      <m:sup>
                        <m:r>
                          <a:rPr kumimoji="1" lang="en-US" altLang="zh-CN" sz="2800" b="0" i="1" smtClean="0">
                            <a:solidFill>
                              <a:schemeClr val="tx1"/>
                            </a:solidFill>
                            <a:latin typeface="Cambria Math" panose="02040503050406030204" pitchFamily="18" charset="0"/>
                            <a:ea typeface="宋体" panose="02010600030101010101" pitchFamily="2" charset="-122"/>
                          </a:rPr>
                          <m:t>0</m:t>
                        </m:r>
                      </m:sup>
                    </m:sSup>
                    <m:r>
                      <a:rPr kumimoji="1" lang="en-US" altLang="zh-CN" sz="2800" b="0" i="1" smtClean="0">
                        <a:solidFill>
                          <a:schemeClr val="tx1"/>
                        </a:solidFill>
                        <a:latin typeface="Cambria Math" panose="02040503050406030204" pitchFamily="18" charset="0"/>
                        <a:ea typeface="宋体" panose="02010600030101010101" pitchFamily="2" charset="-122"/>
                      </a:rPr>
                      <m:t>+12×</m:t>
                    </m:r>
                    <m:sSup>
                      <m:sSupPr>
                        <m:ctrlPr>
                          <a:rPr kumimoji="1" lang="en-US" altLang="zh-CN" sz="2800" b="0" i="1" smtClean="0">
                            <a:solidFill>
                              <a:schemeClr val="tx1"/>
                            </a:solidFill>
                            <a:latin typeface="Cambria Math" panose="02040503050406030204" pitchFamily="18" charset="0"/>
                            <a:ea typeface="宋体" panose="02010600030101010101" pitchFamily="2" charset="-122"/>
                          </a:rPr>
                        </m:ctrlPr>
                      </m:sSupPr>
                      <m:e>
                        <m:r>
                          <a:rPr kumimoji="1" lang="en-US" altLang="zh-CN" sz="2800" b="0" i="1" smtClean="0">
                            <a:solidFill>
                              <a:schemeClr val="tx1"/>
                            </a:solidFill>
                            <a:latin typeface="Cambria Math" panose="02040503050406030204" pitchFamily="18" charset="0"/>
                            <a:ea typeface="宋体" panose="02010600030101010101" pitchFamily="2" charset="-122"/>
                          </a:rPr>
                          <m:t>16</m:t>
                        </m:r>
                      </m:e>
                      <m:sup>
                        <m:r>
                          <a:rPr kumimoji="1" lang="en-US" altLang="zh-CN" sz="2800" b="0" i="1" smtClean="0">
                            <a:solidFill>
                              <a:schemeClr val="tx1"/>
                            </a:solidFill>
                            <a:latin typeface="Cambria Math" panose="02040503050406030204" pitchFamily="18" charset="0"/>
                            <a:ea typeface="宋体" panose="02010600030101010101" pitchFamily="2" charset="-122"/>
                          </a:rPr>
                          <m:t>−1</m:t>
                        </m:r>
                      </m:sup>
                    </m:sSup>
                    <m:r>
                      <a:rPr kumimoji="1" lang="en-US" altLang="zh-CN" sz="2800" b="0" i="1" smtClean="0">
                        <a:solidFill>
                          <a:schemeClr val="tx1"/>
                        </a:solidFill>
                        <a:latin typeface="Cambria Math" panose="02040503050406030204" pitchFamily="18" charset="0"/>
                        <a:ea typeface="宋体" panose="02010600030101010101" pitchFamily="2" charset="-122"/>
                      </a:rPr>
                      <m:t>=58.75</m:t>
                    </m:r>
                  </m:oMath>
                </a14:m>
                <a:endParaRPr kumimoji="1" lang="zh-CN" altLang="en-US" sz="2800" dirty="0">
                  <a:solidFill>
                    <a:schemeClr val="tx1"/>
                  </a:solidFill>
                  <a:latin typeface="Times New Roman" panose="02020603050405020304" pitchFamily="18" charset="0"/>
                  <a:ea typeface="宋体" panose="02010600030101010101" pitchFamily="2" charset="-122"/>
                </a:endParaRPr>
              </a:p>
            </p:txBody>
          </p:sp>
        </mc:Choice>
        <mc:Fallback xmlns="">
          <p:sp>
            <p:nvSpPr>
              <p:cNvPr id="42" name="Text Box 19">
                <a:extLst>
                  <a:ext uri="{FF2B5EF4-FFF2-40B4-BE49-F238E27FC236}">
                    <a16:creationId xmlns:a16="http://schemas.microsoft.com/office/drawing/2014/main" id="{C12955F7-4492-824C-BB2B-B1F157312805}"/>
                  </a:ext>
                </a:extLst>
              </p:cNvPr>
              <p:cNvSpPr txBox="1">
                <a:spLocks noRot="1" noChangeAspect="1" noMove="1" noResize="1" noEditPoints="1" noAdjustHandles="1" noChangeArrowheads="1" noChangeShapeType="1" noTextEdit="1"/>
              </p:cNvSpPr>
              <p:nvPr/>
            </p:nvSpPr>
            <p:spPr bwMode="auto">
              <a:xfrm>
                <a:off x="2012518" y="5131772"/>
                <a:ext cx="8612970" cy="519113"/>
              </a:xfrm>
              <a:prstGeom prst="rect">
                <a:avLst/>
              </a:prstGeom>
              <a:blipFill>
                <a:blip r:embed="rId8"/>
                <a:stretch>
                  <a:fillRect l="-1324" t="-16667" b="-261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E0EF065B-7A3F-F917-6EFD-CD4F87AA8363}"/>
              </a:ext>
            </a:extLst>
          </p:cNvPr>
          <p:cNvSpPr>
            <a:spLocks noGrp="1"/>
          </p:cNvSpPr>
          <p:nvPr>
            <p:ph type="sldNum" sz="quarter" idx="12"/>
          </p:nvPr>
        </p:nvSpPr>
        <p:spPr/>
        <p:txBody>
          <a:bodyPr/>
          <a:lstStyle/>
          <a:p>
            <a:fld id="{392CBAA0-59E6-204E-8F03-85E5040D48B8}" type="slidenum">
              <a:rPr kumimoji="1" lang="zh-CN" altLang="en-US" smtClean="0"/>
              <a:t>20</a:t>
            </a:fld>
            <a:r>
              <a:rPr kumimoji="1" lang="en-US" altLang="zh-CN"/>
              <a:t>/89</a:t>
            </a:r>
            <a:endParaRPr kumimoji="1" lang="zh-CN" altLang="en-US" dirty="0"/>
          </a:p>
        </p:txBody>
      </p:sp>
    </p:spTree>
    <p:extLst>
      <p:ext uri="{BB962C8B-B14F-4D97-AF65-F5344CB8AC3E}">
        <p14:creationId xmlns:p14="http://schemas.microsoft.com/office/powerpoint/2010/main" val="409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ou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ou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ox(ou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ox(ou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ox(ou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ox(out)">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0-#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4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十进制数转换为</a:t>
                </a:r>
                <a14:m>
                  <m:oMath xmlns:m="http://schemas.openxmlformats.org/officeDocument/2006/math">
                    <m:r>
                      <a:rPr kumimoji="1" lang="zh-CN" altLang="en-US" b="1" i="0" smtClean="0">
                        <a:latin typeface="Cambria Math" panose="02040503050406030204" pitchFamily="18" charset="0"/>
                      </a:rPr>
                      <m:t> </m:t>
                    </m:r>
                    <m:r>
                      <a:rPr kumimoji="1" lang="en-US" altLang="zh-CN" i="1">
                        <a:latin typeface="Cambria Math" panose="02040503050406030204" pitchFamily="18" charset="0"/>
                      </a:rPr>
                      <m:t>𝑹</m:t>
                    </m:r>
                  </m:oMath>
                </a14:m>
                <a:r>
                  <a:rPr kumimoji="1" lang="zh-CN" altLang="en-US" dirty="0"/>
                  <a:t> 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0204" b="-2449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E98C7DBB-F4C6-8843-8BBD-32253FF8D005}"/>
              </a:ext>
            </a:extLst>
          </p:cNvPr>
          <p:cNvSpPr txBox="1"/>
          <p:nvPr/>
        </p:nvSpPr>
        <p:spPr>
          <a:xfrm>
            <a:off x="0" y="896713"/>
            <a:ext cx="12192000" cy="841192"/>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任何一个十进制数转换成 𝑹 进制数时，要将整数和小数部分分别进行转换</a:t>
            </a:r>
            <a:endParaRPr kumimoji="1" lang="en-US" altLang="zh-CN" sz="2800" dirty="0">
              <a:latin typeface="Songti SC" panose="02010600040101010101" pitchFamily="2" charset="-122"/>
              <a:ea typeface="Songti SC" panose="02010600040101010101" pitchFamily="2" charset="-122"/>
            </a:endParaRPr>
          </a:p>
        </p:txBody>
      </p:sp>
      <p:sp>
        <p:nvSpPr>
          <p:cNvPr id="43" name="文本框 42">
            <a:extLst>
              <a:ext uri="{FF2B5EF4-FFF2-40B4-BE49-F238E27FC236}">
                <a16:creationId xmlns:a16="http://schemas.microsoft.com/office/drawing/2014/main" id="{547DB62A-E7A6-2242-BCFC-4074007B7AF5}"/>
              </a:ext>
            </a:extLst>
          </p:cNvPr>
          <p:cNvSpPr txBox="1"/>
          <p:nvPr/>
        </p:nvSpPr>
        <p:spPr>
          <a:xfrm>
            <a:off x="263013" y="2274838"/>
            <a:ext cx="11665974" cy="2308324"/>
          </a:xfrm>
          <a:prstGeom prst="rect">
            <a:avLst/>
          </a:prstGeom>
          <a:noFill/>
        </p:spPr>
        <p:txBody>
          <a:bodyPr wrap="square" rtlCol="0">
            <a:spAutoFit/>
          </a:bodyPr>
          <a:lstStyle/>
          <a:p>
            <a:pPr marL="514350" indent="-514350">
              <a:spcBef>
                <a:spcPts val="1200"/>
              </a:spcBef>
              <a:buFont typeface="+mj-lt"/>
              <a:buAutoNum type="arabicPeriod"/>
            </a:pPr>
            <a:r>
              <a:rPr kumimoji="1" lang="zh-CN" altLang="en-US" sz="2800" dirty="0">
                <a:latin typeface="Songti SC" panose="02010600040101010101" pitchFamily="2" charset="-122"/>
                <a:ea typeface="Songti SC" panose="02010600040101010101" pitchFamily="2" charset="-122"/>
              </a:rPr>
              <a:t>整数部分转换：“除基取余，上低下高”</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要转换的十进制整数除以基数𝑹，将得到的余数作为结果数据中各位的数字，直到上商为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为止</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上面的余数（先得到的余数）作为右边低位上的数位，下面的余数作为左边高位上的数位</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8147A41F-4E84-6990-CD11-14B18701F50E}"/>
              </a:ext>
            </a:extLst>
          </p:cNvPr>
          <p:cNvSpPr>
            <a:spLocks noGrp="1"/>
          </p:cNvSpPr>
          <p:nvPr>
            <p:ph type="sldNum" sz="quarter" idx="12"/>
          </p:nvPr>
        </p:nvSpPr>
        <p:spPr/>
        <p:txBody>
          <a:bodyPr/>
          <a:lstStyle/>
          <a:p>
            <a:fld id="{392CBAA0-59E6-204E-8F03-85E5040D48B8}" type="slidenum">
              <a:rPr kumimoji="1" lang="zh-CN" altLang="en-US" smtClean="0"/>
              <a:t>21</a:t>
            </a:fld>
            <a:r>
              <a:rPr kumimoji="1" lang="en-US" altLang="zh-CN"/>
              <a:t>/89</a:t>
            </a:r>
            <a:endParaRPr kumimoji="1" lang="zh-CN" altLang="en-US" dirty="0"/>
          </a:p>
        </p:txBody>
      </p:sp>
    </p:spTree>
    <p:extLst>
      <p:ext uri="{BB962C8B-B14F-4D97-AF65-F5344CB8AC3E}">
        <p14:creationId xmlns:p14="http://schemas.microsoft.com/office/powerpoint/2010/main" val="167541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十进制数转换为</a:t>
                </a:r>
                <a14:m>
                  <m:oMath xmlns:m="http://schemas.openxmlformats.org/officeDocument/2006/math">
                    <m:r>
                      <a:rPr kumimoji="1" lang="zh-CN" altLang="en-US" b="1" i="0" smtClean="0">
                        <a:latin typeface="Cambria Math" panose="02040503050406030204" pitchFamily="18" charset="0"/>
                      </a:rPr>
                      <m:t> </m:t>
                    </m:r>
                    <m:r>
                      <a:rPr kumimoji="1" lang="en-US" altLang="zh-CN" i="1">
                        <a:latin typeface="Cambria Math" panose="02040503050406030204" pitchFamily="18" charset="0"/>
                      </a:rPr>
                      <m:t>𝑹</m:t>
                    </m:r>
                  </m:oMath>
                </a14:m>
                <a:r>
                  <a:rPr kumimoji="1" lang="zh-CN" altLang="en-US" dirty="0"/>
                  <a:t> 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0204" b="-24490"/>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547DB62A-E7A6-2242-BCFC-4074007B7AF5}"/>
              </a:ext>
            </a:extLst>
          </p:cNvPr>
          <p:cNvSpPr txBox="1"/>
          <p:nvPr/>
        </p:nvSpPr>
        <p:spPr>
          <a:xfrm>
            <a:off x="263013" y="864558"/>
            <a:ext cx="11665974" cy="2308324"/>
          </a:xfrm>
          <a:prstGeom prst="rect">
            <a:avLst/>
          </a:prstGeom>
          <a:noFill/>
        </p:spPr>
        <p:txBody>
          <a:bodyPr wrap="square" rtlCol="0">
            <a:spAutoFit/>
          </a:bodyPr>
          <a:lstStyle/>
          <a:p>
            <a:pPr marL="514350" indent="-514350">
              <a:spcBef>
                <a:spcPts val="1200"/>
              </a:spcBef>
              <a:buFont typeface="+mj-lt"/>
              <a:buAutoNum type="arabicPeriod"/>
            </a:pPr>
            <a:r>
              <a:rPr kumimoji="1" lang="zh-CN" altLang="en-US" sz="2800" dirty="0">
                <a:latin typeface="Songti SC" panose="02010600040101010101" pitchFamily="2" charset="-122"/>
                <a:ea typeface="Songti SC" panose="02010600040101010101" pitchFamily="2" charset="-122"/>
              </a:rPr>
              <a:t>整数部分转换：“除基取余，上低下高”</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要转换的十进制整数除以基数𝑹，将得到的余数作为结果数据中各位的数字，直到上商为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为止</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上面的余数（先得到的余数）作为右边低位上的数位，下面的余数作为左边高位上的数位</a:t>
            </a:r>
            <a:endParaRPr kumimoji="1" lang="en-US" altLang="zh-CN" sz="24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EA7B05B3-48A8-5049-8AA6-FF6AFF9E1E3F}"/>
              </a:ext>
            </a:extLst>
          </p:cNvPr>
          <p:cNvPicPr>
            <a:picLocks noChangeAspect="1"/>
          </p:cNvPicPr>
          <p:nvPr/>
        </p:nvPicPr>
        <p:blipFill>
          <a:blip r:embed="rId3"/>
          <a:stretch>
            <a:fillRect/>
          </a:stretch>
        </p:blipFill>
        <p:spPr>
          <a:xfrm>
            <a:off x="3052011" y="3241800"/>
            <a:ext cx="6273889" cy="3616200"/>
          </a:xfrm>
          <a:prstGeom prst="rect">
            <a:avLst/>
          </a:prstGeom>
        </p:spPr>
      </p:pic>
      <p:sp>
        <p:nvSpPr>
          <p:cNvPr id="2" name="灯片编号占位符 1">
            <a:extLst>
              <a:ext uri="{FF2B5EF4-FFF2-40B4-BE49-F238E27FC236}">
                <a16:creationId xmlns:a16="http://schemas.microsoft.com/office/drawing/2014/main" id="{5FE3E603-BA95-086C-E59A-E445FA0FDD17}"/>
              </a:ext>
            </a:extLst>
          </p:cNvPr>
          <p:cNvSpPr>
            <a:spLocks noGrp="1"/>
          </p:cNvSpPr>
          <p:nvPr>
            <p:ph type="sldNum" sz="quarter" idx="12"/>
          </p:nvPr>
        </p:nvSpPr>
        <p:spPr/>
        <p:txBody>
          <a:bodyPr/>
          <a:lstStyle/>
          <a:p>
            <a:fld id="{392CBAA0-59E6-204E-8F03-85E5040D48B8}" type="slidenum">
              <a:rPr kumimoji="1" lang="zh-CN" altLang="en-US" smtClean="0"/>
              <a:t>22</a:t>
            </a:fld>
            <a:r>
              <a:rPr kumimoji="1" lang="en-US" altLang="zh-CN"/>
              <a:t>/89</a:t>
            </a:r>
            <a:endParaRPr kumimoji="1" lang="zh-CN" altLang="en-US" dirty="0"/>
          </a:p>
        </p:txBody>
      </p:sp>
    </p:spTree>
    <p:extLst>
      <p:ext uri="{BB962C8B-B14F-4D97-AF65-F5344CB8AC3E}">
        <p14:creationId xmlns:p14="http://schemas.microsoft.com/office/powerpoint/2010/main" val="295772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十进制数转换为</a:t>
                </a:r>
                <a14:m>
                  <m:oMath xmlns:m="http://schemas.openxmlformats.org/officeDocument/2006/math">
                    <m:r>
                      <a:rPr kumimoji="1" lang="zh-CN" altLang="en-US" b="1" i="0" smtClean="0">
                        <a:latin typeface="Cambria Math" panose="02040503050406030204" pitchFamily="18" charset="0"/>
                      </a:rPr>
                      <m:t> </m:t>
                    </m:r>
                    <m:r>
                      <a:rPr kumimoji="1" lang="en-US" altLang="zh-CN" i="1">
                        <a:latin typeface="Cambria Math" panose="02040503050406030204" pitchFamily="18" charset="0"/>
                      </a:rPr>
                      <m:t>𝑹</m:t>
                    </m:r>
                  </m:oMath>
                </a14:m>
                <a:r>
                  <a:rPr kumimoji="1" lang="zh-CN" altLang="en-US" dirty="0"/>
                  <a:t> 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0204" b="-24490"/>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547DB62A-E7A6-2242-BCFC-4074007B7AF5}"/>
              </a:ext>
            </a:extLst>
          </p:cNvPr>
          <p:cNvSpPr txBox="1"/>
          <p:nvPr/>
        </p:nvSpPr>
        <p:spPr>
          <a:xfrm>
            <a:off x="263013" y="864558"/>
            <a:ext cx="11665974" cy="2308324"/>
          </a:xfrm>
          <a:prstGeom prst="rect">
            <a:avLst/>
          </a:prstGeom>
          <a:noFill/>
        </p:spPr>
        <p:txBody>
          <a:bodyPr wrap="square" rtlCol="0">
            <a:spAutoFit/>
          </a:bodyPr>
          <a:lstStyle/>
          <a:p>
            <a:pPr marL="514350" indent="-514350">
              <a:spcBef>
                <a:spcPts val="1200"/>
              </a:spcBef>
              <a:buFont typeface="+mj-lt"/>
              <a:buAutoNum type="arabicPeriod"/>
            </a:pPr>
            <a:r>
              <a:rPr kumimoji="1" lang="zh-CN" altLang="en-US" sz="2800" dirty="0">
                <a:latin typeface="Songti SC" panose="02010600040101010101" pitchFamily="2" charset="-122"/>
                <a:ea typeface="Songti SC" panose="02010600040101010101" pitchFamily="2" charset="-122"/>
              </a:rPr>
              <a:t>整数部分转换：“除基取余，上低下高”</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要转换的十进制整数除以基数𝑹，将得到的余数作为结果数据中各位的数字，直到上商为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为止</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上面的余数（先得到的余数）作为右边低位上的数位，下面的余数作为左边高位上的数位</a:t>
            </a:r>
            <a:endParaRPr kumimoji="1" lang="en-US" altLang="zh-CN" sz="2400" dirty="0">
              <a:latin typeface="KaiTi" panose="02010609060101010101" pitchFamily="49" charset="-122"/>
              <a:ea typeface="KaiTi" panose="02010609060101010101" pitchFamily="49" charset="-122"/>
            </a:endParaRPr>
          </a:p>
        </p:txBody>
      </p:sp>
      <p:sp>
        <p:nvSpPr>
          <p:cNvPr id="6" name="文本框 5">
            <a:extLst>
              <a:ext uri="{FF2B5EF4-FFF2-40B4-BE49-F238E27FC236}">
                <a16:creationId xmlns:a16="http://schemas.microsoft.com/office/drawing/2014/main" id="{4E0327F2-E00F-1A4C-B210-ADA222921932}"/>
              </a:ext>
            </a:extLst>
          </p:cNvPr>
          <p:cNvSpPr txBox="1"/>
          <p:nvPr/>
        </p:nvSpPr>
        <p:spPr>
          <a:xfrm>
            <a:off x="1145458" y="4490974"/>
            <a:ext cx="9901084" cy="523220"/>
          </a:xfrm>
          <a:prstGeom prst="rect">
            <a:avLst/>
          </a:prstGeom>
          <a:noFill/>
        </p:spPr>
        <p:txBody>
          <a:bodyPr wrap="square" rtlCol="0">
            <a:spAutoFit/>
          </a:bodyPr>
          <a:lstStyle/>
          <a:p>
            <a:pPr>
              <a:spcBef>
                <a:spcPts val="1200"/>
              </a:spcBef>
            </a:pPr>
            <a:r>
              <a:rPr kumimoji="1" lang="zh-CN" altLang="en-US" sz="2800" dirty="0">
                <a:latin typeface="Songti SC" panose="02010600040101010101" pitchFamily="2" charset="-122"/>
                <a:ea typeface="Songti SC" panose="02010600040101010101" pitchFamily="2" charset="-122"/>
              </a:rPr>
              <a:t>课堂练习：将十进制整数</a:t>
            </a:r>
            <a:r>
              <a:rPr kumimoji="1" lang="en-US" altLang="zh-CN" sz="2800" dirty="0">
                <a:latin typeface="Songti SC" panose="02010600040101010101" pitchFamily="2" charset="-122"/>
                <a:ea typeface="Songti SC" panose="02010600040101010101" pitchFamily="2" charset="-122"/>
              </a:rPr>
              <a:t>1024</a:t>
            </a:r>
            <a:r>
              <a:rPr kumimoji="1" lang="zh-CN" altLang="en-US" sz="2800" dirty="0">
                <a:latin typeface="Songti SC" panose="02010600040101010101" pitchFamily="2" charset="-122"/>
                <a:ea typeface="Songti SC" panose="02010600040101010101" pitchFamily="2" charset="-122"/>
              </a:rPr>
              <a:t>分别转换成八进制数和二进制数。</a:t>
            </a:r>
            <a:endParaRPr kumimoji="1" lang="en-US" altLang="zh-CN" sz="2800" dirty="0">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42102ED1-50D1-AF5F-87B0-8C23D0F61D06}"/>
              </a:ext>
            </a:extLst>
          </p:cNvPr>
          <p:cNvSpPr>
            <a:spLocks noGrp="1"/>
          </p:cNvSpPr>
          <p:nvPr>
            <p:ph type="sldNum" sz="quarter" idx="12"/>
          </p:nvPr>
        </p:nvSpPr>
        <p:spPr/>
        <p:txBody>
          <a:bodyPr/>
          <a:lstStyle/>
          <a:p>
            <a:fld id="{392CBAA0-59E6-204E-8F03-85E5040D48B8}" type="slidenum">
              <a:rPr kumimoji="1" lang="zh-CN" altLang="en-US" smtClean="0"/>
              <a:t>23</a:t>
            </a:fld>
            <a:r>
              <a:rPr kumimoji="1" lang="en-US" altLang="zh-CN"/>
              <a:t>/89</a:t>
            </a:r>
            <a:endParaRPr kumimoji="1" lang="zh-CN" altLang="en-US" dirty="0"/>
          </a:p>
        </p:txBody>
      </p:sp>
    </p:spTree>
    <p:extLst>
      <p:ext uri="{BB962C8B-B14F-4D97-AF65-F5344CB8AC3E}">
        <p14:creationId xmlns:p14="http://schemas.microsoft.com/office/powerpoint/2010/main" val="409186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十进制数转换为</a:t>
                </a:r>
                <a14:m>
                  <m:oMath xmlns:m="http://schemas.openxmlformats.org/officeDocument/2006/math">
                    <m:r>
                      <a:rPr kumimoji="1" lang="zh-CN" altLang="en-US" b="1" i="0" smtClean="0">
                        <a:latin typeface="Cambria Math" panose="02040503050406030204" pitchFamily="18" charset="0"/>
                      </a:rPr>
                      <m:t> </m:t>
                    </m:r>
                    <m:r>
                      <a:rPr kumimoji="1" lang="en-US" altLang="zh-CN" i="1">
                        <a:latin typeface="Cambria Math" panose="02040503050406030204" pitchFamily="18" charset="0"/>
                      </a:rPr>
                      <m:t>𝑹</m:t>
                    </m:r>
                  </m:oMath>
                </a14:m>
                <a:r>
                  <a:rPr kumimoji="1" lang="zh-CN" altLang="en-US" dirty="0"/>
                  <a:t> 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0204" b="-2449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E98C7DBB-F4C6-8843-8BBD-32253FF8D005}"/>
              </a:ext>
            </a:extLst>
          </p:cNvPr>
          <p:cNvSpPr txBox="1"/>
          <p:nvPr/>
        </p:nvSpPr>
        <p:spPr>
          <a:xfrm>
            <a:off x="0" y="896713"/>
            <a:ext cx="12192000" cy="841192"/>
          </a:xfrm>
          <a:prstGeom prst="rect">
            <a:avLst/>
          </a:prstGeom>
          <a:noFill/>
        </p:spPr>
        <p:txBody>
          <a:bodyPr wrap="square" rtlCol="0">
            <a:spAutoFit/>
          </a:bodyPr>
          <a:lstStyle/>
          <a:p>
            <a:pPr marL="342900" indent="-342900">
              <a:lnSpc>
                <a:spcPct val="200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任何一个十进制数转换成 𝑹 进制数时，要将整数和小数部分分别进行转换</a:t>
            </a:r>
            <a:endParaRPr kumimoji="1" lang="en-US" altLang="zh-CN" sz="2800" dirty="0">
              <a:latin typeface="Songti SC" panose="02010600040101010101" pitchFamily="2" charset="-122"/>
              <a:ea typeface="Songti SC" panose="02010600040101010101" pitchFamily="2" charset="-122"/>
            </a:endParaRPr>
          </a:p>
        </p:txBody>
      </p:sp>
      <p:sp>
        <p:nvSpPr>
          <p:cNvPr id="43" name="文本框 42">
            <a:extLst>
              <a:ext uri="{FF2B5EF4-FFF2-40B4-BE49-F238E27FC236}">
                <a16:creationId xmlns:a16="http://schemas.microsoft.com/office/drawing/2014/main" id="{547DB62A-E7A6-2242-BCFC-4074007B7AF5}"/>
              </a:ext>
            </a:extLst>
          </p:cNvPr>
          <p:cNvSpPr txBox="1"/>
          <p:nvPr/>
        </p:nvSpPr>
        <p:spPr>
          <a:xfrm>
            <a:off x="263013" y="2274838"/>
            <a:ext cx="11665974" cy="2677656"/>
          </a:xfrm>
          <a:prstGeom prst="rect">
            <a:avLst/>
          </a:prstGeom>
          <a:noFill/>
        </p:spPr>
        <p:txBody>
          <a:bodyPr wrap="square" rtlCol="0">
            <a:spAutoFit/>
          </a:bodyPr>
          <a:lstStyle/>
          <a:p>
            <a:pPr>
              <a:spcBef>
                <a:spcPts val="1200"/>
              </a:spcBef>
            </a:pP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  小数部分转换：“乘基取整，上高下低”</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要转换的十进制小数乘以基数𝑹，将得到的乘积的整数部分作为结果中各位的数字，小数部分继续与基数𝑹相乘；以此类推，直到某一步乘积的小数部分为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或已得到希望的位数为止</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上面的整数部分（先得到的整数）作为左边高位上的数位，下面的整数部分作为右边低位上的数位</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46684702-B1CE-934E-AD2F-71E481ADB7F9}"/>
              </a:ext>
            </a:extLst>
          </p:cNvPr>
          <p:cNvSpPr>
            <a:spLocks noGrp="1"/>
          </p:cNvSpPr>
          <p:nvPr>
            <p:ph type="sldNum" sz="quarter" idx="12"/>
          </p:nvPr>
        </p:nvSpPr>
        <p:spPr/>
        <p:txBody>
          <a:bodyPr/>
          <a:lstStyle/>
          <a:p>
            <a:fld id="{392CBAA0-59E6-204E-8F03-85E5040D48B8}" type="slidenum">
              <a:rPr kumimoji="1" lang="zh-CN" altLang="en-US" smtClean="0"/>
              <a:t>24</a:t>
            </a:fld>
            <a:r>
              <a:rPr kumimoji="1" lang="en-US" altLang="zh-CN"/>
              <a:t>/89</a:t>
            </a:r>
            <a:endParaRPr kumimoji="1" lang="zh-CN" altLang="en-US" dirty="0"/>
          </a:p>
        </p:txBody>
      </p:sp>
    </p:spTree>
    <p:extLst>
      <p:ext uri="{BB962C8B-B14F-4D97-AF65-F5344CB8AC3E}">
        <p14:creationId xmlns:p14="http://schemas.microsoft.com/office/powerpoint/2010/main" val="54920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十进制数转换为</a:t>
                </a:r>
                <a14:m>
                  <m:oMath xmlns:m="http://schemas.openxmlformats.org/officeDocument/2006/math">
                    <m:r>
                      <a:rPr kumimoji="1" lang="zh-CN" altLang="en-US" b="1" i="0" smtClean="0">
                        <a:latin typeface="Cambria Math" panose="02040503050406030204" pitchFamily="18" charset="0"/>
                      </a:rPr>
                      <m:t> </m:t>
                    </m:r>
                    <m:r>
                      <a:rPr kumimoji="1" lang="en-US" altLang="zh-CN" i="1">
                        <a:latin typeface="Cambria Math" panose="02040503050406030204" pitchFamily="18" charset="0"/>
                      </a:rPr>
                      <m:t>𝑹</m:t>
                    </m:r>
                  </m:oMath>
                </a14:m>
                <a:r>
                  <a:rPr kumimoji="1" lang="zh-CN" altLang="en-US" dirty="0"/>
                  <a:t> 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0204" b="-24490"/>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547DB62A-E7A6-2242-BCFC-4074007B7AF5}"/>
              </a:ext>
            </a:extLst>
          </p:cNvPr>
          <p:cNvSpPr txBox="1"/>
          <p:nvPr/>
        </p:nvSpPr>
        <p:spPr>
          <a:xfrm>
            <a:off x="217216" y="798203"/>
            <a:ext cx="11665974" cy="2677656"/>
          </a:xfrm>
          <a:prstGeom prst="rect">
            <a:avLst/>
          </a:prstGeom>
          <a:noFill/>
        </p:spPr>
        <p:txBody>
          <a:bodyPr wrap="square" rtlCol="0">
            <a:spAutoFit/>
          </a:bodyPr>
          <a:lstStyle/>
          <a:p>
            <a:pPr>
              <a:spcBef>
                <a:spcPts val="1200"/>
              </a:spcBef>
            </a:pP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  小数部分转换：“乘基取整，上高下低”</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要转换的十进制小数乘以基数𝑹，将得到的乘积的整数部分作为结果中各位的数字，小数部分继续与基数𝑹相乘；以此类推，直到某一步乘积的小数部分为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或已得到希望的位数为止</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上面的整数部分（先得到的整数）作为左边高位上的数位，下面的整数部分作为右边低位上的数位</a:t>
            </a:r>
            <a:endParaRPr kumimoji="1" lang="en-US" altLang="zh-CN" sz="24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15327DF0-441C-5544-8AD3-C75B274A5FF2}"/>
              </a:ext>
            </a:extLst>
          </p:cNvPr>
          <p:cNvPicPr>
            <a:picLocks noChangeAspect="1"/>
          </p:cNvPicPr>
          <p:nvPr/>
        </p:nvPicPr>
        <p:blipFill>
          <a:blip r:embed="rId3"/>
          <a:stretch>
            <a:fillRect/>
          </a:stretch>
        </p:blipFill>
        <p:spPr>
          <a:xfrm>
            <a:off x="2752996" y="3654629"/>
            <a:ext cx="6686008" cy="3203370"/>
          </a:xfrm>
          <a:prstGeom prst="rect">
            <a:avLst/>
          </a:prstGeom>
        </p:spPr>
      </p:pic>
      <p:sp>
        <p:nvSpPr>
          <p:cNvPr id="2" name="灯片编号占位符 1">
            <a:extLst>
              <a:ext uri="{FF2B5EF4-FFF2-40B4-BE49-F238E27FC236}">
                <a16:creationId xmlns:a16="http://schemas.microsoft.com/office/drawing/2014/main" id="{45ABBE50-005B-B64F-E647-9547E2F6C02D}"/>
              </a:ext>
            </a:extLst>
          </p:cNvPr>
          <p:cNvSpPr>
            <a:spLocks noGrp="1"/>
          </p:cNvSpPr>
          <p:nvPr>
            <p:ph type="sldNum" sz="quarter" idx="12"/>
          </p:nvPr>
        </p:nvSpPr>
        <p:spPr/>
        <p:txBody>
          <a:bodyPr/>
          <a:lstStyle/>
          <a:p>
            <a:fld id="{392CBAA0-59E6-204E-8F03-85E5040D48B8}" type="slidenum">
              <a:rPr kumimoji="1" lang="zh-CN" altLang="en-US" smtClean="0"/>
              <a:t>25</a:t>
            </a:fld>
            <a:r>
              <a:rPr kumimoji="1" lang="en-US" altLang="zh-CN"/>
              <a:t>/89</a:t>
            </a:r>
            <a:endParaRPr kumimoji="1" lang="zh-CN" altLang="en-US" dirty="0"/>
          </a:p>
        </p:txBody>
      </p:sp>
    </p:spTree>
    <p:extLst>
      <p:ext uri="{BB962C8B-B14F-4D97-AF65-F5344CB8AC3E}">
        <p14:creationId xmlns:p14="http://schemas.microsoft.com/office/powerpoint/2010/main" val="279326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十进制数转换为</a:t>
                </a:r>
                <a14:m>
                  <m:oMath xmlns:m="http://schemas.openxmlformats.org/officeDocument/2006/math">
                    <m:r>
                      <a:rPr kumimoji="1" lang="zh-CN" altLang="en-US" b="1" i="0" smtClean="0">
                        <a:latin typeface="Cambria Math" panose="02040503050406030204" pitchFamily="18" charset="0"/>
                      </a:rPr>
                      <m:t> </m:t>
                    </m:r>
                    <m:r>
                      <a:rPr kumimoji="1" lang="en-US" altLang="zh-CN" i="1">
                        <a:latin typeface="Cambria Math" panose="02040503050406030204" pitchFamily="18" charset="0"/>
                      </a:rPr>
                      <m:t>𝑹</m:t>
                    </m:r>
                  </m:oMath>
                </a14:m>
                <a:r>
                  <a:rPr kumimoji="1" lang="zh-CN" altLang="en-US" dirty="0"/>
                  <a:t> 进制数</a:t>
                </a:r>
              </a:p>
            </p:txBody>
          </p:sp>
        </mc:Choice>
        <mc:Fallback xmlns="">
          <p:sp>
            <p:nvSpPr>
              <p:cNvPr id="4" name="标题 3">
                <a:extLst>
                  <a:ext uri="{FF2B5EF4-FFF2-40B4-BE49-F238E27FC236}">
                    <a16:creationId xmlns:a16="http://schemas.microsoft.com/office/drawing/2014/main" id="{A3557054-D826-9F4E-A18F-AE9DEA5A0C65}"/>
                  </a:ext>
                </a:extLst>
              </p:cNvPr>
              <p:cNvSpPr>
                <a:spLocks noGrp="1" noRot="1" noChangeAspect="1" noMove="1" noResize="1" noEditPoints="1" noAdjustHandles="1" noChangeArrowheads="1" noChangeShapeType="1" noTextEdit="1"/>
              </p:cNvSpPr>
              <p:nvPr>
                <p:ph type="title"/>
              </p:nvPr>
            </p:nvSpPr>
            <p:spPr>
              <a:blipFill>
                <a:blip r:embed="rId2"/>
                <a:stretch>
                  <a:fillRect l="-1250" t="-10204" b="-24490"/>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547DB62A-E7A6-2242-BCFC-4074007B7AF5}"/>
              </a:ext>
            </a:extLst>
          </p:cNvPr>
          <p:cNvSpPr txBox="1"/>
          <p:nvPr/>
        </p:nvSpPr>
        <p:spPr>
          <a:xfrm>
            <a:off x="217216" y="798203"/>
            <a:ext cx="11665974" cy="2677656"/>
          </a:xfrm>
          <a:prstGeom prst="rect">
            <a:avLst/>
          </a:prstGeom>
          <a:noFill/>
        </p:spPr>
        <p:txBody>
          <a:bodyPr wrap="square" rtlCol="0">
            <a:spAutoFit/>
          </a:bodyPr>
          <a:lstStyle/>
          <a:p>
            <a:pPr>
              <a:spcBef>
                <a:spcPts val="1200"/>
              </a:spcBef>
            </a:pP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  小数部分转换：“乘基取整，上高下低”</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要转换的十进制小数乘以基数𝑹，将得到的乘积的整数部分作为结果中各位的数字，小数部分继续与基数𝑹相乘；以此类推，直到某一步乘积的小数部分为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或已得到希望的位数为止</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上面的整数部分（先得到的整数）作为左边高位上的数位，下面的整数部分作为右边低位上的数位</a:t>
            </a:r>
            <a:endParaRPr kumimoji="1" lang="en-US" altLang="zh-CN" sz="2400" dirty="0">
              <a:latin typeface="KaiTi" panose="02010609060101010101" pitchFamily="49" charset="-122"/>
              <a:ea typeface="KaiTi" panose="02010609060101010101" pitchFamily="49" charset="-122"/>
            </a:endParaRPr>
          </a:p>
        </p:txBody>
      </p:sp>
      <p:sp>
        <p:nvSpPr>
          <p:cNvPr id="6" name="文本框 5">
            <a:extLst>
              <a:ext uri="{FF2B5EF4-FFF2-40B4-BE49-F238E27FC236}">
                <a16:creationId xmlns:a16="http://schemas.microsoft.com/office/drawing/2014/main" id="{4D6A780B-A6FD-5C44-8899-35DC9632872F}"/>
              </a:ext>
            </a:extLst>
          </p:cNvPr>
          <p:cNvSpPr txBox="1"/>
          <p:nvPr/>
        </p:nvSpPr>
        <p:spPr>
          <a:xfrm>
            <a:off x="1145458" y="4490974"/>
            <a:ext cx="10737732" cy="523220"/>
          </a:xfrm>
          <a:prstGeom prst="rect">
            <a:avLst/>
          </a:prstGeom>
          <a:noFill/>
        </p:spPr>
        <p:txBody>
          <a:bodyPr wrap="square" rtlCol="0">
            <a:spAutoFit/>
          </a:bodyPr>
          <a:lstStyle/>
          <a:p>
            <a:pPr>
              <a:spcBef>
                <a:spcPts val="1200"/>
              </a:spcBef>
            </a:pPr>
            <a:r>
              <a:rPr kumimoji="1" lang="zh-CN" altLang="en-US" sz="2800" dirty="0">
                <a:latin typeface="Songti SC" panose="02010600040101010101" pitchFamily="2" charset="-122"/>
                <a:ea typeface="Songti SC" panose="02010600040101010101" pitchFamily="2" charset="-122"/>
              </a:rPr>
              <a:t>课堂练习：将十进制小数</a:t>
            </a:r>
            <a:r>
              <a:rPr kumimoji="1" lang="en-US" altLang="zh-CN" sz="2800" dirty="0">
                <a:latin typeface="Songti SC" panose="02010600040101010101" pitchFamily="2" charset="-122"/>
                <a:ea typeface="Songti SC" panose="02010600040101010101" pitchFamily="2" charset="-122"/>
              </a:rPr>
              <a:t>0.1024</a:t>
            </a:r>
            <a:r>
              <a:rPr kumimoji="1" lang="zh-CN" altLang="en-US" sz="2800" dirty="0">
                <a:latin typeface="Songti SC" panose="02010600040101010101" pitchFamily="2" charset="-122"/>
                <a:ea typeface="Songti SC" panose="02010600040101010101" pitchFamily="2" charset="-122"/>
              </a:rPr>
              <a:t>分别转换成八进制数和二进制数。</a:t>
            </a:r>
            <a:endParaRPr kumimoji="1" lang="en-US" altLang="zh-CN" sz="2800" dirty="0">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68873E1A-08A4-8A29-B3F5-05D3C4EE11B9}"/>
              </a:ext>
            </a:extLst>
          </p:cNvPr>
          <p:cNvSpPr>
            <a:spLocks noGrp="1"/>
          </p:cNvSpPr>
          <p:nvPr>
            <p:ph type="sldNum" sz="quarter" idx="12"/>
          </p:nvPr>
        </p:nvSpPr>
        <p:spPr/>
        <p:txBody>
          <a:bodyPr/>
          <a:lstStyle/>
          <a:p>
            <a:fld id="{392CBAA0-59E6-204E-8F03-85E5040D48B8}" type="slidenum">
              <a:rPr kumimoji="1" lang="zh-CN" altLang="en-US" smtClean="0"/>
              <a:t>26</a:t>
            </a:fld>
            <a:r>
              <a:rPr kumimoji="1" lang="en-US" altLang="zh-CN"/>
              <a:t>/89</a:t>
            </a:r>
            <a:endParaRPr kumimoji="1" lang="zh-CN" altLang="en-US" dirty="0"/>
          </a:p>
        </p:txBody>
      </p:sp>
    </p:spTree>
    <p:extLst>
      <p:ext uri="{BB962C8B-B14F-4D97-AF65-F5344CB8AC3E}">
        <p14:creationId xmlns:p14="http://schemas.microsoft.com/office/powerpoint/2010/main" val="219182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二、十六进制数的相互转换</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217216" y="798203"/>
            <a:ext cx="11665974" cy="1046440"/>
          </a:xfrm>
          <a:prstGeom prst="rect">
            <a:avLst/>
          </a:prstGeom>
          <a:noFill/>
        </p:spPr>
        <p:txBody>
          <a:bodyPr wrap="square" rtlCol="0">
            <a:spAutoFit/>
          </a:bodyPr>
          <a:lstStyle/>
          <a:p>
            <a:pPr marL="457200" indent="-457200">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十六进制数转二进制数</a:t>
            </a: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把每一个十六进制数改写成等值的</a:t>
            </a:r>
            <a:r>
              <a:rPr kumimoji="1" lang="en-US" altLang="zh-CN" sz="2400" dirty="0">
                <a:latin typeface="KaiTi" panose="02010609060101010101" pitchFamily="49" charset="-122"/>
                <a:ea typeface="KaiTi" panose="02010609060101010101" pitchFamily="49" charset="-122"/>
              </a:rPr>
              <a:t>4</a:t>
            </a:r>
            <a:r>
              <a:rPr kumimoji="1" lang="zh-CN" altLang="en-US" sz="2400" dirty="0">
                <a:latin typeface="KaiTi" panose="02010609060101010101" pitchFamily="49" charset="-122"/>
                <a:ea typeface="KaiTi" panose="02010609060101010101" pitchFamily="49" charset="-122"/>
              </a:rPr>
              <a:t>位二进制数，且保持高低位的次序不变</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96E10A2A-4238-8E4D-8F8F-28ECEB116BAA}"/>
                  </a:ext>
                </a:extLst>
              </p:cNvPr>
              <p:cNvGraphicFramePr>
                <a:graphicFrameLocks noGrp="1"/>
              </p:cNvGraphicFramePr>
              <p:nvPr>
                <p:extLst>
                  <p:ext uri="{D42A27DB-BD31-4B8C-83A1-F6EECF244321}">
                    <p14:modId xmlns:p14="http://schemas.microsoft.com/office/powerpoint/2010/main" val="3355307586"/>
                  </p:ext>
                </p:extLst>
              </p:nvPr>
            </p:nvGraphicFramePr>
            <p:xfrm>
              <a:off x="2032000" y="2121574"/>
              <a:ext cx="8128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64874109"/>
                        </a:ext>
                      </a:extLst>
                    </a:gridCol>
                    <a:gridCol w="2032000">
                      <a:extLst>
                        <a:ext uri="{9D8B030D-6E8A-4147-A177-3AD203B41FA5}">
                          <a16:colId xmlns:a16="http://schemas.microsoft.com/office/drawing/2014/main" val="2529671662"/>
                        </a:ext>
                      </a:extLst>
                    </a:gridCol>
                    <a:gridCol w="2032000">
                      <a:extLst>
                        <a:ext uri="{9D8B030D-6E8A-4147-A177-3AD203B41FA5}">
                          <a16:colId xmlns:a16="http://schemas.microsoft.com/office/drawing/2014/main" val="1127698328"/>
                        </a:ext>
                      </a:extLst>
                    </a:gridCol>
                    <a:gridCol w="2032000">
                      <a:extLst>
                        <a:ext uri="{9D8B030D-6E8A-4147-A177-3AD203B41FA5}">
                          <a16:colId xmlns:a16="http://schemas.microsoft.com/office/drawing/2014/main" val="58510229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d>
                                      <m:dPr>
                                        <m:ctrlPr>
                                          <a:rPr lang="en-US" altLang="zh-CN" sz="2400" b="0" i="1" smtClean="0">
                                            <a:solidFill>
                                              <a:schemeClr val="tx1"/>
                                            </a:solidFill>
                                            <a:latin typeface="Cambria Math" panose="02040503050406030204" pitchFamily="18" charset="0"/>
                                          </a:rPr>
                                        </m:ctrlPr>
                                      </m:dPr>
                                      <m:e>
                                        <m:r>
                                          <a:rPr lang="en-US" altLang="zh-CN" sz="2400" b="0" i="0" smtClean="0">
                                            <a:solidFill>
                                              <a:schemeClr val="tx1"/>
                                            </a:solidFill>
                                            <a:latin typeface="Cambria Math" panose="02040503050406030204" pitchFamily="18" charset="0"/>
                                          </a:rPr>
                                          <m:t>0</m:t>
                                        </m:r>
                                      </m:e>
                                    </m:d>
                                  </m:e>
                                  <m:sub>
                                    <m:r>
                                      <a:rPr lang="en-US" altLang="zh-CN" sz="2400" b="0" i="0" smtClean="0">
                                        <a:solidFill>
                                          <a:schemeClr val="tx1"/>
                                        </a:solidFill>
                                        <a:latin typeface="Cambria Math" panose="02040503050406030204" pitchFamily="18" charset="0"/>
                                      </a:rPr>
                                      <m:t>16</m:t>
                                    </m:r>
                                  </m:sub>
                                </m:sSub>
                                <m:r>
                                  <a:rPr lang="en-US" altLang="zh-CN" sz="2400" b="0" i="0" smtClean="0">
                                    <a:solidFill>
                                      <a:schemeClr val="tx1"/>
                                    </a:solidFill>
                                    <a:latin typeface="Cambria Math" panose="02040503050406030204" pitchFamily="18" charset="0"/>
                                  </a:rPr>
                                  <m:t>=0000</m:t>
                                </m:r>
                              </m:oMath>
                            </m:oMathPara>
                          </a14:m>
                          <a:endParaRPr lang="zh-CN" altLang="en-US" sz="2400" b="0" i="0" dirty="0">
                            <a:solidFill>
                              <a:schemeClr val="tx1"/>
                            </a:solidFill>
                          </a:endParaRPr>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d>
                                      <m:dPr>
                                        <m:ctrlPr>
                                          <a:rPr lang="en-US" altLang="zh-CN" sz="2400" b="0" i="1" smtClean="0">
                                            <a:solidFill>
                                              <a:schemeClr val="tx1"/>
                                            </a:solidFill>
                                            <a:latin typeface="Cambria Math" panose="02040503050406030204" pitchFamily="18" charset="0"/>
                                          </a:rPr>
                                        </m:ctrlPr>
                                      </m:dPr>
                                      <m:e>
                                        <m:r>
                                          <a:rPr lang="en-US" altLang="zh-CN" sz="2400" b="0" i="0" smtClean="0">
                                            <a:solidFill>
                                              <a:schemeClr val="tx1"/>
                                            </a:solidFill>
                                            <a:latin typeface="Cambria Math" panose="02040503050406030204" pitchFamily="18" charset="0"/>
                                          </a:rPr>
                                          <m:t>1</m:t>
                                        </m:r>
                                      </m:e>
                                    </m:d>
                                  </m:e>
                                  <m:sub>
                                    <m:r>
                                      <a:rPr lang="en-US" altLang="zh-CN" sz="2400" b="0" i="0" smtClean="0">
                                        <a:solidFill>
                                          <a:schemeClr val="tx1"/>
                                        </a:solidFill>
                                        <a:latin typeface="Cambria Math" panose="02040503050406030204" pitchFamily="18" charset="0"/>
                                      </a:rPr>
                                      <m:t>16</m:t>
                                    </m:r>
                                  </m:sub>
                                </m:sSub>
                                <m:r>
                                  <a:rPr lang="en-US" altLang="zh-CN" sz="2400" b="0" i="0" smtClean="0">
                                    <a:solidFill>
                                      <a:schemeClr val="tx1"/>
                                    </a:solidFill>
                                    <a:latin typeface="Cambria Math" panose="02040503050406030204" pitchFamily="18" charset="0"/>
                                  </a:rPr>
                                  <m:t>=0001</m:t>
                                </m:r>
                              </m:oMath>
                            </m:oMathPara>
                          </a14:m>
                          <a:endParaRPr lang="zh-CN" altLang="en-US" sz="2400" b="0" i="0" dirty="0">
                            <a:solidFill>
                              <a:schemeClr val="tx1"/>
                            </a:solidFill>
                          </a:endParaRPr>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d>
                                      <m:dPr>
                                        <m:ctrlPr>
                                          <a:rPr lang="en-US" altLang="zh-CN" sz="2400" b="0" i="1" smtClean="0">
                                            <a:solidFill>
                                              <a:schemeClr val="tx1"/>
                                            </a:solidFill>
                                            <a:latin typeface="Cambria Math" panose="02040503050406030204" pitchFamily="18" charset="0"/>
                                          </a:rPr>
                                        </m:ctrlPr>
                                      </m:dPr>
                                      <m:e>
                                        <m:r>
                                          <a:rPr lang="en-US" altLang="zh-CN" sz="2400" b="0" i="0" smtClean="0">
                                            <a:solidFill>
                                              <a:schemeClr val="tx1"/>
                                            </a:solidFill>
                                            <a:latin typeface="Cambria Math" panose="02040503050406030204" pitchFamily="18" charset="0"/>
                                          </a:rPr>
                                          <m:t>2</m:t>
                                        </m:r>
                                      </m:e>
                                    </m:d>
                                  </m:e>
                                  <m:sub>
                                    <m:r>
                                      <a:rPr lang="en-US" altLang="zh-CN" sz="2400" b="0" i="0" smtClean="0">
                                        <a:solidFill>
                                          <a:schemeClr val="tx1"/>
                                        </a:solidFill>
                                        <a:latin typeface="Cambria Math" panose="02040503050406030204" pitchFamily="18" charset="0"/>
                                      </a:rPr>
                                      <m:t>16</m:t>
                                    </m:r>
                                  </m:sub>
                                </m:sSub>
                                <m:r>
                                  <a:rPr lang="en-US" altLang="zh-CN" sz="2400" b="0" i="0" smtClean="0">
                                    <a:solidFill>
                                      <a:schemeClr val="tx1"/>
                                    </a:solidFill>
                                    <a:latin typeface="Cambria Math" panose="02040503050406030204" pitchFamily="18" charset="0"/>
                                  </a:rPr>
                                  <m:t>=0010</m:t>
                                </m:r>
                              </m:oMath>
                            </m:oMathPara>
                          </a14:m>
                          <a:endParaRPr lang="zh-CN" altLang="en-US" sz="2400" b="0" i="0" dirty="0">
                            <a:solidFill>
                              <a:schemeClr val="tx1"/>
                            </a:solidFill>
                          </a:endParaRPr>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d>
                                      <m:dPr>
                                        <m:ctrlPr>
                                          <a:rPr lang="en-US" altLang="zh-CN" sz="2400" b="0" i="1" smtClean="0">
                                            <a:solidFill>
                                              <a:schemeClr val="tx1"/>
                                            </a:solidFill>
                                            <a:latin typeface="Cambria Math" panose="02040503050406030204" pitchFamily="18" charset="0"/>
                                          </a:rPr>
                                        </m:ctrlPr>
                                      </m:dPr>
                                      <m:e>
                                        <m:r>
                                          <a:rPr lang="en-US" altLang="zh-CN" sz="2400" b="0" i="0" smtClean="0">
                                            <a:solidFill>
                                              <a:schemeClr val="tx1"/>
                                            </a:solidFill>
                                            <a:latin typeface="Cambria Math" panose="02040503050406030204" pitchFamily="18" charset="0"/>
                                          </a:rPr>
                                          <m:t>3</m:t>
                                        </m:r>
                                      </m:e>
                                    </m:d>
                                  </m:e>
                                  <m:sub>
                                    <m:r>
                                      <a:rPr lang="en-US" altLang="zh-CN" sz="2400" b="0" i="0" smtClean="0">
                                        <a:solidFill>
                                          <a:schemeClr val="tx1"/>
                                        </a:solidFill>
                                        <a:latin typeface="Cambria Math" panose="02040503050406030204" pitchFamily="18" charset="0"/>
                                      </a:rPr>
                                      <m:t>16</m:t>
                                    </m:r>
                                  </m:sub>
                                </m:sSub>
                                <m:r>
                                  <a:rPr lang="en-US" altLang="zh-CN" sz="2400" b="0" i="0" smtClean="0">
                                    <a:solidFill>
                                      <a:schemeClr val="tx1"/>
                                    </a:solidFill>
                                    <a:latin typeface="Cambria Math" panose="02040503050406030204" pitchFamily="18" charset="0"/>
                                  </a:rPr>
                                  <m:t>=0011</m:t>
                                </m:r>
                              </m:oMath>
                            </m:oMathPara>
                          </a14:m>
                          <a:endParaRPr lang="zh-CN" altLang="en-US" sz="2400" b="0" i="0" dirty="0">
                            <a:solidFill>
                              <a:schemeClr val="tx1"/>
                            </a:solidFill>
                          </a:endParaRPr>
                        </a:p>
                      </a:txBody>
                      <a:tcPr>
                        <a:noFill/>
                      </a:tcPr>
                    </a:tc>
                    <a:extLst>
                      <a:ext uri="{0D108BD9-81ED-4DB2-BD59-A6C34878D82A}">
                        <a16:rowId xmlns:a16="http://schemas.microsoft.com/office/drawing/2014/main" val="118377230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a:rPr lang="en-US" altLang="zh-CN" sz="2400" b="0" i="0" smtClean="0">
                                            <a:latin typeface="Cambria Math" panose="02040503050406030204" pitchFamily="18" charset="0"/>
                                          </a:rPr>
                                          <m:t>4</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=0100</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a:rPr lang="en-US" altLang="zh-CN" sz="2400" b="0" i="0" smtClean="0">
                                            <a:latin typeface="Cambria Math" panose="02040503050406030204" pitchFamily="18" charset="0"/>
                                          </a:rPr>
                                          <m:t>5</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=0101</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a:rPr lang="en-US" altLang="zh-CN" sz="2400" b="0" i="0" smtClean="0">
                                            <a:latin typeface="Cambria Math" panose="02040503050406030204" pitchFamily="18" charset="0"/>
                                          </a:rPr>
                                          <m:t>6</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=0110</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a:rPr lang="en-US" altLang="zh-CN" sz="2400" b="0" i="0" smtClean="0">
                                            <a:latin typeface="Cambria Math" panose="02040503050406030204" pitchFamily="18" charset="0"/>
                                          </a:rPr>
                                          <m:t>7</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=0111</m:t>
                                </m:r>
                              </m:oMath>
                            </m:oMathPara>
                          </a14:m>
                          <a:endParaRPr lang="zh-CN" altLang="en-US" sz="2400" b="0" i="0" dirty="0"/>
                        </a:p>
                      </a:txBody>
                      <a:tcPr>
                        <a:noFill/>
                      </a:tcPr>
                    </a:tc>
                    <a:extLst>
                      <a:ext uri="{0D108BD9-81ED-4DB2-BD59-A6C34878D82A}">
                        <a16:rowId xmlns:a16="http://schemas.microsoft.com/office/drawing/2014/main" val="220034065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a:rPr lang="en-US" altLang="zh-CN" sz="2400" b="0" i="0" smtClean="0">
                                            <a:latin typeface="Cambria Math" panose="02040503050406030204" pitchFamily="18" charset="0"/>
                                          </a:rPr>
                                          <m:t>8</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=1000</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a:rPr lang="en-US" altLang="zh-CN" sz="2400" b="0" i="0" smtClean="0">
                                            <a:latin typeface="Cambria Math" panose="02040503050406030204" pitchFamily="18" charset="0"/>
                                          </a:rPr>
                                          <m:t>9</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=1001</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A</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=1010</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B</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=1011</m:t>
                                </m:r>
                              </m:oMath>
                            </m:oMathPara>
                          </a14:m>
                          <a:endParaRPr lang="zh-CN" altLang="en-US" sz="2400" b="0" i="0" dirty="0"/>
                        </a:p>
                      </a:txBody>
                      <a:tcPr>
                        <a:noFill/>
                      </a:tcPr>
                    </a:tc>
                    <a:extLst>
                      <a:ext uri="{0D108BD9-81ED-4DB2-BD59-A6C34878D82A}">
                        <a16:rowId xmlns:a16="http://schemas.microsoft.com/office/drawing/2014/main" val="3974503669"/>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C</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=1100</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D</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=1101</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E</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=1110</m:t>
                                </m:r>
                              </m:oMath>
                            </m:oMathPara>
                          </a14:m>
                          <a:endParaRPr lang="zh-CN" altLang="en-US" sz="2400" b="0" i="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F</m:t>
                                        </m:r>
                                      </m:e>
                                    </m:d>
                                  </m:e>
                                  <m:sub>
                                    <m:r>
                                      <a:rPr lang="en-US" altLang="zh-CN" sz="2400" b="0" i="0" smtClean="0">
                                        <a:latin typeface="Cambria Math" panose="02040503050406030204" pitchFamily="18" charset="0"/>
                                      </a:rPr>
                                      <m:t>16</m:t>
                                    </m:r>
                                  </m:sub>
                                </m:sSub>
                                <m:r>
                                  <a:rPr lang="en-US" altLang="zh-CN" sz="2400" b="0" i="0" smtClean="0">
                                    <a:latin typeface="Cambria Math" panose="02040503050406030204" pitchFamily="18" charset="0"/>
                                  </a:rPr>
                                  <m:t>=1111</m:t>
                                </m:r>
                              </m:oMath>
                            </m:oMathPara>
                          </a14:m>
                          <a:endParaRPr lang="zh-CN" altLang="en-US" sz="2400" b="0" i="0" dirty="0"/>
                        </a:p>
                      </a:txBody>
                      <a:tcPr>
                        <a:noFill/>
                      </a:tcPr>
                    </a:tc>
                    <a:extLst>
                      <a:ext uri="{0D108BD9-81ED-4DB2-BD59-A6C34878D82A}">
                        <a16:rowId xmlns:a16="http://schemas.microsoft.com/office/drawing/2014/main" val="3643483566"/>
                      </a:ext>
                    </a:extLst>
                  </a:tr>
                </a:tbl>
              </a:graphicData>
            </a:graphic>
          </p:graphicFrame>
        </mc:Choice>
        <mc:Fallback xmlns="">
          <p:graphicFrame>
            <p:nvGraphicFramePr>
              <p:cNvPr id="2" name="表格 1">
                <a:extLst>
                  <a:ext uri="{FF2B5EF4-FFF2-40B4-BE49-F238E27FC236}">
                    <a16:creationId xmlns:a16="http://schemas.microsoft.com/office/drawing/2014/main" id="{96E10A2A-4238-8E4D-8F8F-28ECEB116BAA}"/>
                  </a:ext>
                </a:extLst>
              </p:cNvPr>
              <p:cNvGraphicFramePr>
                <a:graphicFrameLocks noGrp="1"/>
              </p:cNvGraphicFramePr>
              <p:nvPr>
                <p:extLst>
                  <p:ext uri="{D42A27DB-BD31-4B8C-83A1-F6EECF244321}">
                    <p14:modId xmlns:p14="http://schemas.microsoft.com/office/powerpoint/2010/main" val="3355307586"/>
                  </p:ext>
                </p:extLst>
              </p:nvPr>
            </p:nvGraphicFramePr>
            <p:xfrm>
              <a:off x="2032000" y="2121574"/>
              <a:ext cx="8128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64874109"/>
                        </a:ext>
                      </a:extLst>
                    </a:gridCol>
                    <a:gridCol w="2032000">
                      <a:extLst>
                        <a:ext uri="{9D8B030D-6E8A-4147-A177-3AD203B41FA5}">
                          <a16:colId xmlns:a16="http://schemas.microsoft.com/office/drawing/2014/main" val="2529671662"/>
                        </a:ext>
                      </a:extLst>
                    </a:gridCol>
                    <a:gridCol w="2032000">
                      <a:extLst>
                        <a:ext uri="{9D8B030D-6E8A-4147-A177-3AD203B41FA5}">
                          <a16:colId xmlns:a16="http://schemas.microsoft.com/office/drawing/2014/main" val="1127698328"/>
                        </a:ext>
                      </a:extLst>
                    </a:gridCol>
                    <a:gridCol w="2032000">
                      <a:extLst>
                        <a:ext uri="{9D8B030D-6E8A-4147-A177-3AD203B41FA5}">
                          <a16:colId xmlns:a16="http://schemas.microsoft.com/office/drawing/2014/main" val="585102296"/>
                        </a:ext>
                      </a:extLst>
                    </a:gridCol>
                  </a:tblGrid>
                  <a:tr h="457200">
                    <a:tc>
                      <a:txBody>
                        <a:bodyPr/>
                        <a:lstStyle/>
                        <a:p>
                          <a:endParaRPr lang="zh-CN"/>
                        </a:p>
                      </a:txBody>
                      <a:tcPr>
                        <a:blipFill>
                          <a:blip r:embed="rId2"/>
                          <a:stretch>
                            <a:fillRect l="-625" t="-2778" r="-301250" b="-302778"/>
                          </a:stretch>
                        </a:blipFill>
                      </a:tcPr>
                    </a:tc>
                    <a:tc>
                      <a:txBody>
                        <a:bodyPr/>
                        <a:lstStyle/>
                        <a:p>
                          <a:endParaRPr lang="zh-CN"/>
                        </a:p>
                      </a:txBody>
                      <a:tcPr>
                        <a:blipFill>
                          <a:blip r:embed="rId2"/>
                          <a:stretch>
                            <a:fillRect l="-100625" t="-2778" r="-201250" b="-302778"/>
                          </a:stretch>
                        </a:blipFill>
                      </a:tcPr>
                    </a:tc>
                    <a:tc>
                      <a:txBody>
                        <a:bodyPr/>
                        <a:lstStyle/>
                        <a:p>
                          <a:endParaRPr lang="zh-CN"/>
                        </a:p>
                      </a:txBody>
                      <a:tcPr>
                        <a:blipFill>
                          <a:blip r:embed="rId2"/>
                          <a:stretch>
                            <a:fillRect l="-200625" t="-2778" r="-101250" b="-302778"/>
                          </a:stretch>
                        </a:blipFill>
                      </a:tcPr>
                    </a:tc>
                    <a:tc>
                      <a:txBody>
                        <a:bodyPr/>
                        <a:lstStyle/>
                        <a:p>
                          <a:endParaRPr lang="zh-CN"/>
                        </a:p>
                      </a:txBody>
                      <a:tcPr>
                        <a:blipFill>
                          <a:blip r:embed="rId2"/>
                          <a:stretch>
                            <a:fillRect l="-300625" t="-2778" r="-1250" b="-302778"/>
                          </a:stretch>
                        </a:blipFill>
                      </a:tcPr>
                    </a:tc>
                    <a:extLst>
                      <a:ext uri="{0D108BD9-81ED-4DB2-BD59-A6C34878D82A}">
                        <a16:rowId xmlns:a16="http://schemas.microsoft.com/office/drawing/2014/main" val="1183772300"/>
                      </a:ext>
                    </a:extLst>
                  </a:tr>
                  <a:tr h="457200">
                    <a:tc>
                      <a:txBody>
                        <a:bodyPr/>
                        <a:lstStyle/>
                        <a:p>
                          <a:endParaRPr lang="zh-CN"/>
                        </a:p>
                      </a:txBody>
                      <a:tcPr>
                        <a:blipFill>
                          <a:blip r:embed="rId2"/>
                          <a:stretch>
                            <a:fillRect l="-625" t="-100000" r="-301250" b="-194595"/>
                          </a:stretch>
                        </a:blipFill>
                      </a:tcPr>
                    </a:tc>
                    <a:tc>
                      <a:txBody>
                        <a:bodyPr/>
                        <a:lstStyle/>
                        <a:p>
                          <a:endParaRPr lang="zh-CN"/>
                        </a:p>
                      </a:txBody>
                      <a:tcPr>
                        <a:blipFill>
                          <a:blip r:embed="rId2"/>
                          <a:stretch>
                            <a:fillRect l="-100625" t="-100000" r="-201250" b="-194595"/>
                          </a:stretch>
                        </a:blipFill>
                      </a:tcPr>
                    </a:tc>
                    <a:tc>
                      <a:txBody>
                        <a:bodyPr/>
                        <a:lstStyle/>
                        <a:p>
                          <a:endParaRPr lang="zh-CN"/>
                        </a:p>
                      </a:txBody>
                      <a:tcPr>
                        <a:blipFill>
                          <a:blip r:embed="rId2"/>
                          <a:stretch>
                            <a:fillRect l="-200625" t="-100000" r="-101250" b="-194595"/>
                          </a:stretch>
                        </a:blipFill>
                      </a:tcPr>
                    </a:tc>
                    <a:tc>
                      <a:txBody>
                        <a:bodyPr/>
                        <a:lstStyle/>
                        <a:p>
                          <a:endParaRPr lang="zh-CN"/>
                        </a:p>
                      </a:txBody>
                      <a:tcPr>
                        <a:blipFill>
                          <a:blip r:embed="rId2"/>
                          <a:stretch>
                            <a:fillRect l="-300625" t="-100000" r="-1250" b="-194595"/>
                          </a:stretch>
                        </a:blipFill>
                      </a:tcPr>
                    </a:tc>
                    <a:extLst>
                      <a:ext uri="{0D108BD9-81ED-4DB2-BD59-A6C34878D82A}">
                        <a16:rowId xmlns:a16="http://schemas.microsoft.com/office/drawing/2014/main" val="2200340656"/>
                      </a:ext>
                    </a:extLst>
                  </a:tr>
                  <a:tr h="457200">
                    <a:tc>
                      <a:txBody>
                        <a:bodyPr/>
                        <a:lstStyle/>
                        <a:p>
                          <a:endParaRPr lang="zh-CN"/>
                        </a:p>
                      </a:txBody>
                      <a:tcPr>
                        <a:blipFill>
                          <a:blip r:embed="rId2"/>
                          <a:stretch>
                            <a:fillRect l="-625" t="-205556" r="-301250" b="-100000"/>
                          </a:stretch>
                        </a:blipFill>
                      </a:tcPr>
                    </a:tc>
                    <a:tc>
                      <a:txBody>
                        <a:bodyPr/>
                        <a:lstStyle/>
                        <a:p>
                          <a:endParaRPr lang="zh-CN"/>
                        </a:p>
                      </a:txBody>
                      <a:tcPr>
                        <a:blipFill>
                          <a:blip r:embed="rId2"/>
                          <a:stretch>
                            <a:fillRect l="-100625" t="-205556" r="-201250" b="-100000"/>
                          </a:stretch>
                        </a:blipFill>
                      </a:tcPr>
                    </a:tc>
                    <a:tc>
                      <a:txBody>
                        <a:bodyPr/>
                        <a:lstStyle/>
                        <a:p>
                          <a:endParaRPr lang="zh-CN"/>
                        </a:p>
                      </a:txBody>
                      <a:tcPr>
                        <a:blipFill>
                          <a:blip r:embed="rId2"/>
                          <a:stretch>
                            <a:fillRect l="-200625" t="-205556" r="-101250" b="-100000"/>
                          </a:stretch>
                        </a:blipFill>
                      </a:tcPr>
                    </a:tc>
                    <a:tc>
                      <a:txBody>
                        <a:bodyPr/>
                        <a:lstStyle/>
                        <a:p>
                          <a:endParaRPr lang="zh-CN"/>
                        </a:p>
                      </a:txBody>
                      <a:tcPr>
                        <a:blipFill>
                          <a:blip r:embed="rId2"/>
                          <a:stretch>
                            <a:fillRect l="-300625" t="-205556" r="-1250" b="-100000"/>
                          </a:stretch>
                        </a:blipFill>
                      </a:tcPr>
                    </a:tc>
                    <a:extLst>
                      <a:ext uri="{0D108BD9-81ED-4DB2-BD59-A6C34878D82A}">
                        <a16:rowId xmlns:a16="http://schemas.microsoft.com/office/drawing/2014/main" val="3974503669"/>
                      </a:ext>
                    </a:extLst>
                  </a:tr>
                  <a:tr h="457200">
                    <a:tc>
                      <a:txBody>
                        <a:bodyPr/>
                        <a:lstStyle/>
                        <a:p>
                          <a:endParaRPr lang="zh-CN"/>
                        </a:p>
                      </a:txBody>
                      <a:tcPr>
                        <a:blipFill>
                          <a:blip r:embed="rId2"/>
                          <a:stretch>
                            <a:fillRect l="-625" t="-305556" r="-301250"/>
                          </a:stretch>
                        </a:blipFill>
                      </a:tcPr>
                    </a:tc>
                    <a:tc>
                      <a:txBody>
                        <a:bodyPr/>
                        <a:lstStyle/>
                        <a:p>
                          <a:endParaRPr lang="zh-CN"/>
                        </a:p>
                      </a:txBody>
                      <a:tcPr>
                        <a:blipFill>
                          <a:blip r:embed="rId2"/>
                          <a:stretch>
                            <a:fillRect l="-100625" t="-305556" r="-201250"/>
                          </a:stretch>
                        </a:blipFill>
                      </a:tcPr>
                    </a:tc>
                    <a:tc>
                      <a:txBody>
                        <a:bodyPr/>
                        <a:lstStyle/>
                        <a:p>
                          <a:endParaRPr lang="zh-CN"/>
                        </a:p>
                      </a:txBody>
                      <a:tcPr>
                        <a:blipFill>
                          <a:blip r:embed="rId2"/>
                          <a:stretch>
                            <a:fillRect l="-200625" t="-305556" r="-101250"/>
                          </a:stretch>
                        </a:blipFill>
                      </a:tcPr>
                    </a:tc>
                    <a:tc>
                      <a:txBody>
                        <a:bodyPr/>
                        <a:lstStyle/>
                        <a:p>
                          <a:endParaRPr lang="zh-CN"/>
                        </a:p>
                      </a:txBody>
                      <a:tcPr>
                        <a:blipFill>
                          <a:blip r:embed="rId2"/>
                          <a:stretch>
                            <a:fillRect l="-300625" t="-305556" r="-1250"/>
                          </a:stretch>
                        </a:blipFill>
                      </a:tcPr>
                    </a:tc>
                    <a:extLst>
                      <a:ext uri="{0D108BD9-81ED-4DB2-BD59-A6C34878D82A}">
                        <a16:rowId xmlns:a16="http://schemas.microsoft.com/office/drawing/2014/main" val="3643483566"/>
                      </a:ext>
                    </a:extLst>
                  </a:tr>
                </a:tbl>
              </a:graphicData>
            </a:graphic>
          </p:graphicFrame>
        </mc:Fallback>
      </mc:AlternateContent>
      <p:sp>
        <p:nvSpPr>
          <p:cNvPr id="7" name="文本框 6">
            <a:extLst>
              <a:ext uri="{FF2B5EF4-FFF2-40B4-BE49-F238E27FC236}">
                <a16:creationId xmlns:a16="http://schemas.microsoft.com/office/drawing/2014/main" id="{672544C9-D961-A14F-8578-2DC08A2CB8CE}"/>
              </a:ext>
            </a:extLst>
          </p:cNvPr>
          <p:cNvSpPr txBox="1"/>
          <p:nvPr/>
        </p:nvSpPr>
        <p:spPr>
          <a:xfrm>
            <a:off x="1588729" y="4726948"/>
            <a:ext cx="9014542" cy="1107996"/>
          </a:xfrm>
          <a:prstGeom prst="rect">
            <a:avLst/>
          </a:prstGeom>
          <a:noFill/>
        </p:spPr>
        <p:txBody>
          <a:bodyPr wrap="square" rtlCol="0">
            <a:spAutoFit/>
          </a:bodyPr>
          <a:lstStyle/>
          <a:p>
            <a:pPr>
              <a:spcBef>
                <a:spcPts val="1200"/>
              </a:spcBef>
            </a:pPr>
            <a:r>
              <a:rPr kumimoji="1" lang="zh-CN" altLang="en-US" sz="2800" dirty="0">
                <a:latin typeface="Songti SC" panose="02010600040101010101" pitchFamily="2" charset="-122"/>
                <a:ea typeface="Songti SC" panose="02010600040101010101" pitchFamily="2" charset="-122"/>
              </a:rPr>
              <a:t>例：将十六进制数 </a:t>
            </a:r>
            <a:r>
              <a:rPr kumimoji="1" lang="en-US" altLang="zh-CN" sz="2800" dirty="0">
                <a:latin typeface="Songti SC" panose="02010600040101010101" pitchFamily="2" charset="-122"/>
                <a:ea typeface="Songti SC" panose="02010600040101010101" pitchFamily="2" charset="-122"/>
              </a:rPr>
              <a:t>2B.5EH</a:t>
            </a:r>
            <a:r>
              <a:rPr kumimoji="1" lang="zh-CN" altLang="en-US" sz="2800" dirty="0">
                <a:latin typeface="Songti SC" panose="02010600040101010101" pitchFamily="2" charset="-122"/>
                <a:ea typeface="Songti SC" panose="02010600040101010101" pitchFamily="2" charset="-122"/>
              </a:rPr>
              <a:t> 转换成二进制数。</a:t>
            </a:r>
            <a:endParaRPr kumimoji="1" lang="en-US" altLang="zh-CN" sz="2800" dirty="0">
              <a:latin typeface="Songti SC" panose="02010600040101010101" pitchFamily="2" charset="-122"/>
              <a:ea typeface="Songti SC" panose="02010600040101010101" pitchFamily="2" charset="-122"/>
            </a:endParaRPr>
          </a:p>
          <a:p>
            <a:pPr>
              <a:spcBef>
                <a:spcPts val="1200"/>
              </a:spcBef>
            </a:pPr>
            <a:r>
              <a:rPr kumimoji="1" lang="zh-CN" altLang="en-US" sz="2800" dirty="0">
                <a:latin typeface="Songti SC" panose="02010600040101010101" pitchFamily="2" charset="-122"/>
                <a:ea typeface="Songti SC" panose="02010600040101010101" pitchFamily="2" charset="-122"/>
              </a:rPr>
              <a:t>解：</a:t>
            </a:r>
            <a:r>
              <a:rPr kumimoji="1" lang="en-US" altLang="zh-CN" sz="2800" dirty="0">
                <a:latin typeface="Songti SC" panose="02010600040101010101" pitchFamily="2" charset="-122"/>
                <a:ea typeface="Songti SC" panose="02010600040101010101" pitchFamily="2" charset="-122"/>
              </a:rPr>
              <a:t>2B.5EH</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0010</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1011</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0101</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1110</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B</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101011.0101111B</a:t>
            </a:r>
          </a:p>
        </p:txBody>
      </p:sp>
      <p:sp>
        <p:nvSpPr>
          <p:cNvPr id="3" name="灯片编号占位符 2">
            <a:extLst>
              <a:ext uri="{FF2B5EF4-FFF2-40B4-BE49-F238E27FC236}">
                <a16:creationId xmlns:a16="http://schemas.microsoft.com/office/drawing/2014/main" id="{219113E3-0518-7BA6-9656-F90545C935E8}"/>
              </a:ext>
            </a:extLst>
          </p:cNvPr>
          <p:cNvSpPr>
            <a:spLocks noGrp="1"/>
          </p:cNvSpPr>
          <p:nvPr>
            <p:ph type="sldNum" sz="quarter" idx="12"/>
          </p:nvPr>
        </p:nvSpPr>
        <p:spPr/>
        <p:txBody>
          <a:bodyPr/>
          <a:lstStyle/>
          <a:p>
            <a:fld id="{392CBAA0-59E6-204E-8F03-85E5040D48B8}" type="slidenum">
              <a:rPr kumimoji="1" lang="zh-CN" altLang="en-US" smtClean="0"/>
              <a:t>27</a:t>
            </a:fld>
            <a:r>
              <a:rPr kumimoji="1" lang="en-US" altLang="zh-CN"/>
              <a:t>/89</a:t>
            </a:r>
            <a:endParaRPr kumimoji="1" lang="zh-CN" altLang="en-US" dirty="0"/>
          </a:p>
        </p:txBody>
      </p:sp>
    </p:spTree>
    <p:extLst>
      <p:ext uri="{BB962C8B-B14F-4D97-AF65-F5344CB8AC3E}">
        <p14:creationId xmlns:p14="http://schemas.microsoft.com/office/powerpoint/2010/main" val="3527751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二、十六进制数的相互转换</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217216" y="798203"/>
            <a:ext cx="11665974" cy="2308324"/>
          </a:xfrm>
          <a:prstGeom prst="rect">
            <a:avLst/>
          </a:prstGeom>
          <a:noFill/>
        </p:spPr>
        <p:txBody>
          <a:bodyPr wrap="square" rtlCol="0">
            <a:spAutoFit/>
          </a:bodyPr>
          <a:lstStyle/>
          <a:p>
            <a:pPr marL="457200" indent="-457200">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二进制数转十六进制数</a:t>
            </a: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整数部分从低位向高位方向每四位用一个等值的十六进制数字来替换，最后不足四位时在高位补</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凑满四位</a:t>
            </a:r>
            <a:endParaRPr kumimoji="1"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小数部分从高位到低位方向每四位用一个等值的十六进制数字来替换，最后不足四位时在低位补</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凑满四位</a:t>
            </a:r>
            <a:endParaRPr kumimoji="1" lang="en-US" altLang="zh-CN" sz="2400" dirty="0">
              <a:latin typeface="KaiTi" panose="02010609060101010101" pitchFamily="49" charset="-122"/>
              <a:ea typeface="KaiTi" panose="02010609060101010101" pitchFamily="49" charset="-122"/>
            </a:endParaRPr>
          </a:p>
        </p:txBody>
      </p:sp>
      <p:sp>
        <p:nvSpPr>
          <p:cNvPr id="7" name="文本框 6">
            <a:extLst>
              <a:ext uri="{FF2B5EF4-FFF2-40B4-BE49-F238E27FC236}">
                <a16:creationId xmlns:a16="http://schemas.microsoft.com/office/drawing/2014/main" id="{672544C9-D961-A14F-8578-2DC08A2CB8CE}"/>
              </a:ext>
            </a:extLst>
          </p:cNvPr>
          <p:cNvSpPr txBox="1"/>
          <p:nvPr/>
        </p:nvSpPr>
        <p:spPr>
          <a:xfrm>
            <a:off x="2589658" y="4165408"/>
            <a:ext cx="6921090" cy="1107996"/>
          </a:xfrm>
          <a:prstGeom prst="rect">
            <a:avLst/>
          </a:prstGeom>
          <a:noFill/>
        </p:spPr>
        <p:txBody>
          <a:bodyPr wrap="square" rtlCol="0">
            <a:spAutoFit/>
          </a:bodyPr>
          <a:lstStyle/>
          <a:p>
            <a:pPr>
              <a:spcBef>
                <a:spcPts val="1200"/>
              </a:spcBef>
            </a:pPr>
            <a:r>
              <a:rPr kumimoji="1" lang="zh-CN" altLang="en-US" sz="2800" dirty="0">
                <a:latin typeface="Songti SC" panose="02010600040101010101" pitchFamily="2" charset="-122"/>
                <a:ea typeface="Songti SC" panose="02010600040101010101" pitchFamily="2" charset="-122"/>
              </a:rPr>
              <a:t>例：将二进制数 </a:t>
            </a:r>
            <a:r>
              <a:rPr kumimoji="1" lang="en-US" altLang="zh-CN" sz="2800" dirty="0">
                <a:latin typeface="Songti SC" panose="02010600040101010101" pitchFamily="2" charset="-122"/>
                <a:ea typeface="Songti SC" panose="02010600040101010101" pitchFamily="2" charset="-122"/>
              </a:rPr>
              <a:t>11001.11B</a:t>
            </a:r>
            <a:r>
              <a:rPr kumimoji="1" lang="zh-CN" altLang="en-US" sz="2800" dirty="0">
                <a:latin typeface="Songti SC" panose="02010600040101010101" pitchFamily="2" charset="-122"/>
                <a:ea typeface="Songti SC" panose="02010600040101010101" pitchFamily="2" charset="-122"/>
              </a:rPr>
              <a:t> 转换成二进制数。</a:t>
            </a:r>
            <a:endParaRPr kumimoji="1" lang="en-US" altLang="zh-CN" sz="2800" dirty="0">
              <a:latin typeface="Songti SC" panose="02010600040101010101" pitchFamily="2" charset="-122"/>
              <a:ea typeface="Songti SC" panose="02010600040101010101" pitchFamily="2" charset="-122"/>
            </a:endParaRPr>
          </a:p>
          <a:p>
            <a:pPr>
              <a:spcBef>
                <a:spcPts val="1200"/>
              </a:spcBef>
            </a:pPr>
            <a:r>
              <a:rPr kumimoji="1" lang="zh-CN" altLang="en-US" sz="2800" dirty="0">
                <a:latin typeface="Songti SC" panose="02010600040101010101" pitchFamily="2" charset="-122"/>
                <a:ea typeface="Songti SC" panose="02010600040101010101" pitchFamily="2" charset="-122"/>
              </a:rPr>
              <a:t>解：</a:t>
            </a:r>
            <a:r>
              <a:rPr kumimoji="1" lang="en-US" altLang="zh-CN" sz="2800" dirty="0">
                <a:latin typeface="Songti SC" panose="02010600040101010101" pitchFamily="2" charset="-122"/>
                <a:ea typeface="Songti SC" panose="02010600040101010101" pitchFamily="2" charset="-122"/>
              </a:rPr>
              <a:t> 11001.11B =</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0001</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1001.1100B</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19.CH</a:t>
            </a:r>
          </a:p>
        </p:txBody>
      </p:sp>
      <p:sp>
        <p:nvSpPr>
          <p:cNvPr id="2" name="灯片编号占位符 1">
            <a:extLst>
              <a:ext uri="{FF2B5EF4-FFF2-40B4-BE49-F238E27FC236}">
                <a16:creationId xmlns:a16="http://schemas.microsoft.com/office/drawing/2014/main" id="{3972270F-D47C-2BCE-7827-36EA96B168DC}"/>
              </a:ext>
            </a:extLst>
          </p:cNvPr>
          <p:cNvSpPr>
            <a:spLocks noGrp="1"/>
          </p:cNvSpPr>
          <p:nvPr>
            <p:ph type="sldNum" sz="quarter" idx="12"/>
          </p:nvPr>
        </p:nvSpPr>
        <p:spPr/>
        <p:txBody>
          <a:bodyPr/>
          <a:lstStyle/>
          <a:p>
            <a:fld id="{392CBAA0-59E6-204E-8F03-85E5040D48B8}" type="slidenum">
              <a:rPr kumimoji="1" lang="zh-CN" altLang="en-US" smtClean="0"/>
              <a:t>28</a:t>
            </a:fld>
            <a:r>
              <a:rPr kumimoji="1" lang="en-US" altLang="zh-CN"/>
              <a:t>/89</a:t>
            </a:r>
            <a:endParaRPr kumimoji="1" lang="zh-CN" altLang="en-US" dirty="0"/>
          </a:p>
        </p:txBody>
      </p:sp>
    </p:spTree>
    <p:extLst>
      <p:ext uri="{BB962C8B-B14F-4D97-AF65-F5344CB8AC3E}">
        <p14:creationId xmlns:p14="http://schemas.microsoft.com/office/powerpoint/2010/main" val="152493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二、十六进制数的相互转换</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217216" y="989932"/>
            <a:ext cx="11665974" cy="4308872"/>
          </a:xfrm>
          <a:prstGeom prst="rect">
            <a:avLst/>
          </a:prstGeom>
          <a:noFill/>
        </p:spPr>
        <p:txBody>
          <a:bodyPr wrap="square" rtlCol="0">
            <a:spAutoFit/>
          </a:bodyPr>
          <a:lstStyle/>
          <a:p>
            <a:pPr marL="457200" indent="-457200">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二进制数与十六进制数之间有简单、直观的对应关系</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如果要将十进制数转换为十六进制数，可以先转为二进制数，再将二进制数转为十六进制数</a:t>
            </a:r>
            <a:endParaRPr kumimoji="1" lang="en-US" altLang="zh-CN" sz="2400" dirty="0">
              <a:latin typeface="KaiTi" panose="02010609060101010101" pitchFamily="49" charset="-122"/>
              <a:ea typeface="KaiTi" panose="02010609060101010101" pitchFamily="49" charset="-122"/>
            </a:endParaRPr>
          </a:p>
          <a:p>
            <a:pPr marL="457200" indent="-457200">
              <a:spcBef>
                <a:spcPts val="24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计算机中只使用二进制一种计数制</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但二进制数太长，书写、阅读均不方便</a:t>
            </a:r>
            <a:endParaRPr kumimoji="1" lang="en-US" altLang="zh-CN" sz="2400" dirty="0">
              <a:latin typeface="KaiTi" panose="02010609060101010101" pitchFamily="49" charset="-122"/>
              <a:ea typeface="KaiTi" panose="02010609060101010101" pitchFamily="49" charset="-122"/>
            </a:endParaRPr>
          </a:p>
          <a:p>
            <a:pPr marL="457200" indent="-457200">
              <a:spcBef>
                <a:spcPts val="24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十六进制像十进制数一样简练，易写易记</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为了在开发和调试程序、查看机器代码时便于书写和阅读，人们经常使用十六进制来等价地表示二进制</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C9852D3B-F8FE-5235-9DA2-81F034B512BB}"/>
              </a:ext>
            </a:extLst>
          </p:cNvPr>
          <p:cNvSpPr>
            <a:spLocks noGrp="1"/>
          </p:cNvSpPr>
          <p:nvPr>
            <p:ph type="sldNum" sz="quarter" idx="12"/>
          </p:nvPr>
        </p:nvSpPr>
        <p:spPr/>
        <p:txBody>
          <a:bodyPr/>
          <a:lstStyle/>
          <a:p>
            <a:fld id="{392CBAA0-59E6-204E-8F03-85E5040D48B8}" type="slidenum">
              <a:rPr kumimoji="1" lang="zh-CN" altLang="en-US" smtClean="0"/>
              <a:t>29</a:t>
            </a:fld>
            <a:r>
              <a:rPr kumimoji="1" lang="en-US" altLang="zh-CN"/>
              <a:t>/89</a:t>
            </a:r>
            <a:endParaRPr kumimoji="1" lang="zh-CN" altLang="en-US" dirty="0"/>
          </a:p>
        </p:txBody>
      </p:sp>
    </p:spTree>
    <p:extLst>
      <p:ext uri="{BB962C8B-B14F-4D97-AF65-F5344CB8AC3E}">
        <p14:creationId xmlns:p14="http://schemas.microsoft.com/office/powerpoint/2010/main" val="11691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a:t>
            </a:r>
            <a:r>
              <a:rPr kumimoji="1" lang="zh-CN" altLang="en-US" dirty="0"/>
              <a:t>数字电路</a:t>
            </a:r>
            <a:r>
              <a:rPr kumimoji="1" lang="en-US" altLang="zh-CN" dirty="0"/>
              <a:t>》</a:t>
            </a:r>
            <a:r>
              <a:rPr kumimoji="1" lang="zh-CN" altLang="en-US" dirty="0"/>
              <a:t>部分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413579" y="786624"/>
            <a:ext cx="7857585" cy="2739661"/>
          </a:xfrm>
          <a:prstGeom prst="rect">
            <a:avLst/>
          </a:prstGeom>
          <a:noFill/>
        </p:spPr>
        <p:txBody>
          <a:bodyPr wrap="square" rtlCol="0">
            <a:spAutoFit/>
          </a:bodyPr>
          <a:lstStyle/>
          <a:p>
            <a:pPr marL="342900" indent="-3429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教材</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25000"/>
              </a:lnSpc>
              <a:spcBef>
                <a:spcPts val="12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数字电子技术基础简明教程（第</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版）</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，高等教育出版社，余孟尝 主编</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25000"/>
              </a:lnSpc>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课件下载网址：</a:t>
            </a:r>
            <a:r>
              <a:rPr kumimoji="1" lang="es-419" altLang="zh-CN" sz="2400" dirty="0">
                <a:latin typeface="Myriad Pro" panose="020B0503030403020204" pitchFamily="34" charset="0"/>
                <a:ea typeface="KaiTi" panose="02010609060101010101" pitchFamily="49" charset="-122"/>
              </a:rPr>
              <a:t>https://heyuanmingong.github.io/teaching-dc.html</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5753C947-B25B-6177-3E0B-D3552F8440F6}"/>
              </a:ext>
            </a:extLst>
          </p:cNvPr>
          <p:cNvSpPr>
            <a:spLocks noGrp="1"/>
          </p:cNvSpPr>
          <p:nvPr>
            <p:ph type="sldNum" sz="quarter" idx="12"/>
          </p:nvPr>
        </p:nvSpPr>
        <p:spPr/>
        <p:txBody>
          <a:bodyPr/>
          <a:lstStyle/>
          <a:p>
            <a:fld id="{392CBAA0-59E6-204E-8F03-85E5040D48B8}" type="slidenum">
              <a:rPr kumimoji="1" lang="zh-CN" altLang="en-US" smtClean="0"/>
              <a:t>3</a:t>
            </a:fld>
            <a:r>
              <a:rPr kumimoji="1" lang="en-US" altLang="zh-CN"/>
              <a:t>/89</a:t>
            </a:r>
            <a:endParaRPr kumimoji="1" lang="zh-CN" altLang="en-US" dirty="0"/>
          </a:p>
        </p:txBody>
      </p:sp>
      <p:sp>
        <p:nvSpPr>
          <p:cNvPr id="5" name="文本框 4">
            <a:extLst>
              <a:ext uri="{FF2B5EF4-FFF2-40B4-BE49-F238E27FC236}">
                <a16:creationId xmlns:a16="http://schemas.microsoft.com/office/drawing/2014/main" id="{5190EBFB-D6C9-F466-CF87-D22B055276EB}"/>
              </a:ext>
            </a:extLst>
          </p:cNvPr>
          <p:cNvSpPr txBox="1"/>
          <p:nvPr/>
        </p:nvSpPr>
        <p:spPr>
          <a:xfrm>
            <a:off x="413579" y="3693477"/>
            <a:ext cx="7512858" cy="3198120"/>
          </a:xfrm>
          <a:prstGeom prst="rect">
            <a:avLst/>
          </a:prstGeom>
          <a:noFill/>
        </p:spPr>
        <p:txBody>
          <a:bodyPr wrap="square" rtlCol="0">
            <a:spAutoFit/>
          </a:bodyPr>
          <a:lstStyle/>
          <a:p>
            <a:pPr marL="342900" indent="-342900">
              <a:lnSpc>
                <a:spcPct val="125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参考书</a:t>
            </a:r>
          </a:p>
          <a:p>
            <a:pPr marL="800100" lvl="1" indent="-342900">
              <a:lnSpc>
                <a:spcPct val="125000"/>
              </a:lnSpc>
              <a:spcBef>
                <a:spcPts val="12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数字逻辑与计算机组成</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，机械工业出版社，袁春风 主编</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25000"/>
              </a:lnSpc>
              <a:spcBef>
                <a:spcPts val="12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数字电路与逻辑设计（</a:t>
            </a:r>
            <a:r>
              <a:rPr kumimoji="1" lang="en-US" altLang="zh-CN" sz="2400" dirty="0">
                <a:latin typeface="Myriad Pro" panose="020B0503030403020204" pitchFamily="34" charset="0"/>
                <a:ea typeface="KaiTi" panose="02010609060101010101" pitchFamily="49" charset="-122"/>
              </a:rPr>
              <a:t>Verilog</a:t>
            </a:r>
            <a:r>
              <a:rPr kumimoji="1" lang="zh-CN" altLang="en-US" sz="2400" dirty="0">
                <a:latin typeface="Myriad Pro" panose="020B0503030403020204" pitchFamily="34" charset="0"/>
                <a:ea typeface="KaiTi" panose="02010609060101010101" pitchFamily="49" charset="-122"/>
              </a:rPr>
              <a:t> </a:t>
            </a:r>
            <a:r>
              <a:rPr kumimoji="1" lang="en-US" altLang="zh-CN" sz="2400" dirty="0" err="1">
                <a:latin typeface="Myriad Pro" panose="020B0503030403020204" pitchFamily="34" charset="0"/>
                <a:ea typeface="KaiTi" panose="02010609060101010101" pitchFamily="49" charset="-122"/>
              </a:rPr>
              <a:t>HDL&amp;Vivado</a:t>
            </a:r>
            <a:r>
              <a:rPr kumimoji="1" lang="zh-CN" altLang="en-US" sz="2400" dirty="0">
                <a:latin typeface="Myriad Pro" panose="020B0503030403020204" pitchFamily="34" charset="0"/>
                <a:ea typeface="KaiTi" panose="02010609060101010101" pitchFamily="49" charset="-122"/>
              </a:rPr>
              <a:t>版）</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，清华大学出版社，汤勇明 张圣清 陆佳华 编著</a:t>
            </a:r>
          </a:p>
        </p:txBody>
      </p:sp>
      <p:pic>
        <p:nvPicPr>
          <p:cNvPr id="6" name="图片 5">
            <a:extLst>
              <a:ext uri="{FF2B5EF4-FFF2-40B4-BE49-F238E27FC236}">
                <a16:creationId xmlns:a16="http://schemas.microsoft.com/office/drawing/2014/main" id="{D04652BA-9615-6F64-0EAE-B4630BD28151}"/>
              </a:ext>
            </a:extLst>
          </p:cNvPr>
          <p:cNvPicPr>
            <a:picLocks noChangeAspect="1"/>
          </p:cNvPicPr>
          <p:nvPr/>
        </p:nvPicPr>
        <p:blipFill>
          <a:blip r:embed="rId2"/>
          <a:stretch>
            <a:fillRect/>
          </a:stretch>
        </p:blipFill>
        <p:spPr>
          <a:xfrm>
            <a:off x="8697347" y="685800"/>
            <a:ext cx="2743200" cy="2743200"/>
          </a:xfrm>
          <a:prstGeom prst="rect">
            <a:avLst/>
          </a:prstGeom>
        </p:spPr>
      </p:pic>
    </p:spTree>
    <p:extLst>
      <p:ext uri="{BB962C8B-B14F-4D97-AF65-F5344CB8AC3E}">
        <p14:creationId xmlns:p14="http://schemas.microsoft.com/office/powerpoint/2010/main" val="403247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第一章   数制与编码</a:t>
            </a:r>
          </a:p>
        </p:txBody>
      </p:sp>
      <p:sp>
        <p:nvSpPr>
          <p:cNvPr id="2" name="文本框 1">
            <a:extLst>
              <a:ext uri="{FF2B5EF4-FFF2-40B4-BE49-F238E27FC236}">
                <a16:creationId xmlns:a16="http://schemas.microsoft.com/office/drawing/2014/main" id="{5A62D190-C1C3-544D-BD1D-80AF513C6EDC}"/>
              </a:ext>
            </a:extLst>
          </p:cNvPr>
          <p:cNvSpPr txBox="1"/>
          <p:nvPr/>
        </p:nvSpPr>
        <p:spPr>
          <a:xfrm>
            <a:off x="610581" y="803311"/>
            <a:ext cx="10448144" cy="5709255"/>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3200" dirty="0">
                <a:latin typeface="Myriad Pro" panose="020B0503030403020204" pitchFamily="34" charset="0"/>
                <a:ea typeface="Songti SC" panose="02010600040101010101" pitchFamily="2" charset="-122"/>
              </a:rPr>
              <a:t>数制</a:t>
            </a:r>
            <a:endParaRPr kumimoji="1" lang="en-US" altLang="zh-CN" sz="32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进位计数制</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二进制数与其他计数制数之间的转换</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latin typeface="Myriad Pro" panose="020B0503030403020204" pitchFamily="34" charset="0"/>
                <a:ea typeface="Songti SC" panose="02010600040101010101" pitchFamily="2" charset="-122"/>
              </a:rPr>
              <a:t>二进制数的算术运算</a:t>
            </a:r>
            <a:endParaRPr kumimoji="1" lang="en-US" altLang="zh-CN" sz="2800" dirty="0">
              <a:latin typeface="Myriad Pro" panose="020B0503030403020204" pitchFamily="34" charset="0"/>
              <a:ea typeface="Songti SC" panose="02010600040101010101" pitchFamily="2" charset="-122"/>
            </a:endParaRPr>
          </a:p>
          <a:p>
            <a:pPr marL="342900" indent="-342900">
              <a:spcBef>
                <a:spcPts val="2400"/>
              </a:spcBef>
              <a:buFont typeface="+mj-lt"/>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编码</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数值型数据的编码表示</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定点数的编码：原码、补码、反码、移码</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整数的表示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浮点数的表示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十进制数的二进制编码表示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ea"/>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非数值型数据的编码表示</a:t>
            </a:r>
          </a:p>
        </p:txBody>
      </p:sp>
      <p:sp>
        <p:nvSpPr>
          <p:cNvPr id="3" name="灯片编号占位符 2">
            <a:extLst>
              <a:ext uri="{FF2B5EF4-FFF2-40B4-BE49-F238E27FC236}">
                <a16:creationId xmlns:a16="http://schemas.microsoft.com/office/drawing/2014/main" id="{AA35C239-44E4-9968-24E9-88F9FEAA32F7}"/>
              </a:ext>
            </a:extLst>
          </p:cNvPr>
          <p:cNvSpPr>
            <a:spLocks noGrp="1"/>
          </p:cNvSpPr>
          <p:nvPr>
            <p:ph type="sldNum" sz="quarter" idx="12"/>
          </p:nvPr>
        </p:nvSpPr>
        <p:spPr/>
        <p:txBody>
          <a:bodyPr/>
          <a:lstStyle/>
          <a:p>
            <a:fld id="{392CBAA0-59E6-204E-8F03-85E5040D48B8}" type="slidenum">
              <a:rPr kumimoji="1" lang="zh-CN" altLang="en-US" smtClean="0"/>
              <a:t>30</a:t>
            </a:fld>
            <a:r>
              <a:rPr kumimoji="1" lang="en-US" altLang="zh-CN"/>
              <a:t>/89</a:t>
            </a:r>
            <a:endParaRPr kumimoji="1" lang="zh-CN" altLang="en-US" dirty="0"/>
          </a:p>
        </p:txBody>
      </p:sp>
    </p:spTree>
    <p:extLst>
      <p:ext uri="{BB962C8B-B14F-4D97-AF65-F5344CB8AC3E}">
        <p14:creationId xmlns:p14="http://schemas.microsoft.com/office/powerpoint/2010/main" val="3425452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1" y="989932"/>
            <a:ext cx="12191999" cy="2183290"/>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当两个二进制数表示两个数量大小时，它们之间可以进行数值运算，这种运算成为</a:t>
            </a:r>
            <a:r>
              <a:rPr kumimoji="1" lang="zh-CN" altLang="en-US" sz="2800" dirty="0">
                <a:solidFill>
                  <a:srgbClr val="0000FF"/>
                </a:solidFill>
                <a:latin typeface="Songti SC" panose="02010600040101010101" pitchFamily="2" charset="-122"/>
                <a:ea typeface="Songti SC" panose="02010600040101010101" pitchFamily="2" charset="-122"/>
              </a:rPr>
              <a:t>算术运算</a:t>
            </a:r>
            <a:endParaRPr kumimoji="1" lang="en-US" altLang="zh-CN" sz="2800" dirty="0">
              <a:solidFill>
                <a:srgbClr val="0000FF"/>
              </a:solidFill>
              <a:latin typeface="Songti SC" panose="02010600040101010101" pitchFamily="2" charset="-122"/>
              <a:ea typeface="Songti SC" panose="02010600040101010101" pitchFamily="2" charset="-122"/>
            </a:endParaRPr>
          </a:p>
          <a:p>
            <a:pPr marL="914400" lvl="1" indent="-457200">
              <a:lnSpc>
                <a:spcPct val="125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二进制算术运算和十进制算术运算的规则基本相同，唯一的区别在于“逢二进一”而不是“逢十进一”</a:t>
            </a:r>
            <a:endParaRPr kumimoji="1" lang="en-US" altLang="zh-CN" sz="2400" dirty="0">
              <a:latin typeface="KaiTi" panose="02010609060101010101" pitchFamily="49" charset="-122"/>
              <a:ea typeface="KaiTi" panose="02010609060101010101" pitchFamily="49" charset="-122"/>
            </a:endParaRPr>
          </a:p>
        </p:txBody>
      </p:sp>
      <p:graphicFrame>
        <p:nvGraphicFramePr>
          <p:cNvPr id="2" name="表格 1">
            <a:extLst>
              <a:ext uri="{FF2B5EF4-FFF2-40B4-BE49-F238E27FC236}">
                <a16:creationId xmlns:a16="http://schemas.microsoft.com/office/drawing/2014/main" id="{050E10F0-C618-7947-B3E0-EF11DEE746C3}"/>
              </a:ext>
            </a:extLst>
          </p:cNvPr>
          <p:cNvGraphicFramePr>
            <a:graphicFrameLocks noGrp="1"/>
          </p:cNvGraphicFramePr>
          <p:nvPr>
            <p:extLst>
              <p:ext uri="{D42A27DB-BD31-4B8C-83A1-F6EECF244321}">
                <p14:modId xmlns:p14="http://schemas.microsoft.com/office/powerpoint/2010/main" val="661160487"/>
              </p:ext>
            </p:extLst>
          </p:nvPr>
        </p:nvGraphicFramePr>
        <p:xfrm>
          <a:off x="2506717" y="3948713"/>
          <a:ext cx="2159877" cy="2072640"/>
        </p:xfrm>
        <a:graphic>
          <a:graphicData uri="http://schemas.openxmlformats.org/drawingml/2006/table">
            <a:tbl>
              <a:tblPr firstRow="1" bandRow="1">
                <a:tableStyleId>{5C22544A-7EE6-4342-B048-85BDC9FD1C3A}</a:tableStyleId>
              </a:tblPr>
              <a:tblGrid>
                <a:gridCol w="2159877">
                  <a:extLst>
                    <a:ext uri="{9D8B030D-6E8A-4147-A177-3AD203B41FA5}">
                      <a16:colId xmlns:a16="http://schemas.microsoft.com/office/drawing/2014/main" val="1126893732"/>
                    </a:ext>
                  </a:extLst>
                </a:gridCol>
              </a:tblGrid>
              <a:tr h="370840">
                <a:tc>
                  <a:txBody>
                    <a:bodyPr/>
                    <a:lstStyle/>
                    <a:p>
                      <a:pPr algn="ctr">
                        <a:lnSpc>
                          <a:spcPct val="100000"/>
                        </a:lnSpc>
                        <a:spcAft>
                          <a:spcPts val="2400"/>
                        </a:spcAft>
                      </a:pPr>
                      <a:r>
                        <a:rPr lang="zh-CN" altLang="en-US" sz="2800" dirty="0">
                          <a:solidFill>
                            <a:srgbClr val="0000FF"/>
                          </a:solidFill>
                          <a:latin typeface="Myriad Pro" panose="020B0503030403020204" pitchFamily="34" charset="0"/>
                          <a:ea typeface="Songti SC" panose="02010600040101010101" pitchFamily="2" charset="-122"/>
                        </a:rPr>
                        <a:t>加法运算</a:t>
                      </a:r>
                    </a:p>
                  </a:txBody>
                  <a:tcPr anchor="ctr">
                    <a:noFill/>
                  </a:tcPr>
                </a:tc>
                <a:extLst>
                  <a:ext uri="{0D108BD9-81ED-4DB2-BD59-A6C34878D82A}">
                    <a16:rowId xmlns:a16="http://schemas.microsoft.com/office/drawing/2014/main" val="2689658091"/>
                  </a:ext>
                </a:extLst>
              </a:tr>
              <a:tr h="370840">
                <a:tc>
                  <a:txBody>
                    <a:bodyPr/>
                    <a:lstStyle/>
                    <a:p>
                      <a:pPr algn="r"/>
                      <a:r>
                        <a:rPr lang="en-US" altLang="zh-CN" sz="2800" dirty="0">
                          <a:latin typeface="Myriad Pro" panose="020B0503030403020204" pitchFamily="34" charset="0"/>
                          <a:ea typeface="Songti SC" panose="02010600040101010101" pitchFamily="2" charset="-122"/>
                        </a:rPr>
                        <a:t>1001</a:t>
                      </a:r>
                      <a:endParaRPr lang="zh-CN" altLang="en-US" sz="2800" dirty="0">
                        <a:latin typeface="Myriad Pro" panose="020B0503030403020204" pitchFamily="34" charset="0"/>
                        <a:ea typeface="Songti SC" panose="02010600040101010101" pitchFamily="2" charset="-122"/>
                      </a:endParaRPr>
                    </a:p>
                  </a:txBody>
                  <a:tcPr>
                    <a:noFill/>
                  </a:tcPr>
                </a:tc>
                <a:extLst>
                  <a:ext uri="{0D108BD9-81ED-4DB2-BD59-A6C34878D82A}">
                    <a16:rowId xmlns:a16="http://schemas.microsoft.com/office/drawing/2014/main" val="3552459051"/>
                  </a:ext>
                </a:extLst>
              </a:tr>
              <a:tr h="370840">
                <a:tc>
                  <a:txBody>
                    <a:bodyPr/>
                    <a:lstStyle/>
                    <a:p>
                      <a:pPr algn="r"/>
                      <a:r>
                        <a:rPr lang="en-US" altLang="zh-CN" sz="2800" dirty="0">
                          <a:latin typeface="Myriad Pro" panose="020B0503030403020204" pitchFamily="34" charset="0"/>
                          <a:ea typeface="Songti SC" panose="02010600040101010101" pitchFamily="2" charset="-122"/>
                        </a:rPr>
                        <a:t>+</a:t>
                      </a:r>
                      <a:r>
                        <a:rPr lang="zh-CN" altLang="en-US" sz="2800" dirty="0">
                          <a:latin typeface="Myriad Pro" panose="020B0503030403020204" pitchFamily="34" charset="0"/>
                          <a:ea typeface="Songti SC" panose="02010600040101010101" pitchFamily="2" charset="-122"/>
                        </a:rPr>
                        <a:t> </a:t>
                      </a:r>
                      <a:r>
                        <a:rPr lang="en-US" altLang="zh-CN" sz="2800" dirty="0">
                          <a:latin typeface="Myriad Pro" panose="020B0503030403020204" pitchFamily="34" charset="0"/>
                          <a:ea typeface="Songti SC" panose="02010600040101010101" pitchFamily="2" charset="-122"/>
                        </a:rPr>
                        <a:t>0101</a:t>
                      </a:r>
                      <a:endParaRPr lang="zh-CN" altLang="en-US" sz="2800" dirty="0">
                        <a:latin typeface="Myriad Pro" panose="020B0503030403020204" pitchFamily="34" charset="0"/>
                        <a:ea typeface="Songti SC" panose="02010600040101010101" pitchFamily="2" charset="-122"/>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194357"/>
                  </a:ext>
                </a:extLst>
              </a:tr>
              <a:tr h="370840">
                <a:tc>
                  <a:txBody>
                    <a:bodyPr/>
                    <a:lstStyle/>
                    <a:p>
                      <a:pPr algn="r"/>
                      <a:r>
                        <a:rPr lang="en-US" altLang="zh-CN" sz="2800" dirty="0">
                          <a:latin typeface="Myriad Pro" panose="020B0503030403020204" pitchFamily="34" charset="0"/>
                          <a:ea typeface="Songti SC" panose="02010600040101010101" pitchFamily="2" charset="-122"/>
                        </a:rPr>
                        <a:t>1110</a:t>
                      </a:r>
                      <a:endParaRPr lang="zh-CN" altLang="en-US" sz="2800" dirty="0">
                        <a:latin typeface="Myriad Pro" panose="020B0503030403020204" pitchFamily="34" charset="0"/>
                        <a:ea typeface="Songti SC" panose="02010600040101010101" pitchFamily="2" charset="-122"/>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08732412"/>
                  </a:ext>
                </a:extLst>
              </a:tr>
            </a:tbl>
          </a:graphicData>
        </a:graphic>
      </p:graphicFrame>
      <p:graphicFrame>
        <p:nvGraphicFramePr>
          <p:cNvPr id="6" name="表格 5">
            <a:extLst>
              <a:ext uri="{FF2B5EF4-FFF2-40B4-BE49-F238E27FC236}">
                <a16:creationId xmlns:a16="http://schemas.microsoft.com/office/drawing/2014/main" id="{E47BAFAA-1EFF-8440-BCFC-981DC8E7A8C7}"/>
              </a:ext>
            </a:extLst>
          </p:cNvPr>
          <p:cNvGraphicFramePr>
            <a:graphicFrameLocks noGrp="1"/>
          </p:cNvGraphicFramePr>
          <p:nvPr>
            <p:extLst>
              <p:ext uri="{D42A27DB-BD31-4B8C-83A1-F6EECF244321}">
                <p14:modId xmlns:p14="http://schemas.microsoft.com/office/powerpoint/2010/main" val="4231626498"/>
              </p:ext>
            </p:extLst>
          </p:nvPr>
        </p:nvGraphicFramePr>
        <p:xfrm>
          <a:off x="7183822" y="3948713"/>
          <a:ext cx="2159877" cy="2072640"/>
        </p:xfrm>
        <a:graphic>
          <a:graphicData uri="http://schemas.openxmlformats.org/drawingml/2006/table">
            <a:tbl>
              <a:tblPr firstRow="1" bandRow="1">
                <a:tableStyleId>{5C22544A-7EE6-4342-B048-85BDC9FD1C3A}</a:tableStyleId>
              </a:tblPr>
              <a:tblGrid>
                <a:gridCol w="2159877">
                  <a:extLst>
                    <a:ext uri="{9D8B030D-6E8A-4147-A177-3AD203B41FA5}">
                      <a16:colId xmlns:a16="http://schemas.microsoft.com/office/drawing/2014/main" val="1126893732"/>
                    </a:ext>
                  </a:extLst>
                </a:gridCol>
              </a:tblGrid>
              <a:tr h="370840">
                <a:tc>
                  <a:txBody>
                    <a:bodyPr/>
                    <a:lstStyle/>
                    <a:p>
                      <a:pPr algn="ctr">
                        <a:lnSpc>
                          <a:spcPct val="100000"/>
                        </a:lnSpc>
                        <a:spcAft>
                          <a:spcPts val="2400"/>
                        </a:spcAft>
                      </a:pPr>
                      <a:r>
                        <a:rPr lang="zh-CN" altLang="en-US" sz="2800" dirty="0">
                          <a:solidFill>
                            <a:srgbClr val="0000FF"/>
                          </a:solidFill>
                          <a:latin typeface="Myriad Pro" panose="020B0503030403020204" pitchFamily="34" charset="0"/>
                          <a:ea typeface="Songti SC" panose="02010600040101010101" pitchFamily="2" charset="-122"/>
                        </a:rPr>
                        <a:t>减法运算</a:t>
                      </a:r>
                    </a:p>
                  </a:txBody>
                  <a:tcPr anchor="ctr">
                    <a:noFill/>
                  </a:tcPr>
                </a:tc>
                <a:extLst>
                  <a:ext uri="{0D108BD9-81ED-4DB2-BD59-A6C34878D82A}">
                    <a16:rowId xmlns:a16="http://schemas.microsoft.com/office/drawing/2014/main" val="2689658091"/>
                  </a:ext>
                </a:extLst>
              </a:tr>
              <a:tr h="370840">
                <a:tc>
                  <a:txBody>
                    <a:bodyPr/>
                    <a:lstStyle/>
                    <a:p>
                      <a:pPr algn="r"/>
                      <a:r>
                        <a:rPr lang="en-US" altLang="zh-CN" sz="2800" dirty="0">
                          <a:latin typeface="Myriad Pro" panose="020B0503030403020204" pitchFamily="34" charset="0"/>
                          <a:ea typeface="Songti SC" panose="02010600040101010101" pitchFamily="2" charset="-122"/>
                        </a:rPr>
                        <a:t>1001</a:t>
                      </a:r>
                      <a:endParaRPr lang="zh-CN" altLang="en-US" sz="2800" dirty="0">
                        <a:latin typeface="Myriad Pro" panose="020B0503030403020204" pitchFamily="34" charset="0"/>
                        <a:ea typeface="Songti SC" panose="02010600040101010101" pitchFamily="2" charset="-122"/>
                      </a:endParaRPr>
                    </a:p>
                  </a:txBody>
                  <a:tcPr>
                    <a:noFill/>
                  </a:tcPr>
                </a:tc>
                <a:extLst>
                  <a:ext uri="{0D108BD9-81ED-4DB2-BD59-A6C34878D82A}">
                    <a16:rowId xmlns:a16="http://schemas.microsoft.com/office/drawing/2014/main" val="3552459051"/>
                  </a:ext>
                </a:extLst>
              </a:tr>
              <a:tr h="370840">
                <a:tc>
                  <a:txBody>
                    <a:bodyPr/>
                    <a:lstStyle/>
                    <a:p>
                      <a:pPr algn="r"/>
                      <a:r>
                        <a:rPr lang="en-US" altLang="zh-CN" sz="2800" dirty="0">
                          <a:latin typeface="Myriad Pro" panose="020B0503030403020204" pitchFamily="34" charset="0"/>
                          <a:ea typeface="Songti SC" panose="02010600040101010101" pitchFamily="2" charset="-122"/>
                        </a:rPr>
                        <a:t>-</a:t>
                      </a:r>
                      <a:r>
                        <a:rPr lang="zh-CN" altLang="en-US" sz="2800" dirty="0">
                          <a:latin typeface="Myriad Pro" panose="020B0503030403020204" pitchFamily="34" charset="0"/>
                          <a:ea typeface="Songti SC" panose="02010600040101010101" pitchFamily="2" charset="-122"/>
                        </a:rPr>
                        <a:t> </a:t>
                      </a:r>
                      <a:r>
                        <a:rPr lang="en-US" altLang="zh-CN" sz="2800" dirty="0">
                          <a:latin typeface="Myriad Pro" panose="020B0503030403020204" pitchFamily="34" charset="0"/>
                          <a:ea typeface="Songti SC" panose="02010600040101010101" pitchFamily="2" charset="-122"/>
                        </a:rPr>
                        <a:t>0101</a:t>
                      </a:r>
                      <a:endParaRPr lang="zh-CN" altLang="en-US" sz="2800" dirty="0">
                        <a:latin typeface="Myriad Pro" panose="020B0503030403020204" pitchFamily="34" charset="0"/>
                        <a:ea typeface="Songti SC" panose="02010600040101010101" pitchFamily="2" charset="-122"/>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194357"/>
                  </a:ext>
                </a:extLst>
              </a:tr>
              <a:tr h="370840">
                <a:tc>
                  <a:txBody>
                    <a:bodyPr/>
                    <a:lstStyle/>
                    <a:p>
                      <a:pPr algn="r"/>
                      <a:r>
                        <a:rPr lang="en-US" altLang="zh-CN" sz="2800" dirty="0">
                          <a:latin typeface="Myriad Pro" panose="020B0503030403020204" pitchFamily="34" charset="0"/>
                          <a:ea typeface="Songti SC" panose="02010600040101010101" pitchFamily="2" charset="-122"/>
                        </a:rPr>
                        <a:t>0100</a:t>
                      </a:r>
                      <a:endParaRPr lang="zh-CN" altLang="en-US" sz="2800" dirty="0">
                        <a:latin typeface="Myriad Pro" panose="020B0503030403020204" pitchFamily="34" charset="0"/>
                        <a:ea typeface="Songti SC" panose="02010600040101010101" pitchFamily="2" charset="-122"/>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08732412"/>
                  </a:ext>
                </a:extLst>
              </a:tr>
            </a:tbl>
          </a:graphicData>
        </a:graphic>
      </p:graphicFrame>
      <p:sp>
        <p:nvSpPr>
          <p:cNvPr id="3" name="灯片编号占位符 2">
            <a:extLst>
              <a:ext uri="{FF2B5EF4-FFF2-40B4-BE49-F238E27FC236}">
                <a16:creationId xmlns:a16="http://schemas.microsoft.com/office/drawing/2014/main" id="{DD3DB4A8-9CE5-92FD-9B01-DC5FBA595CCD}"/>
              </a:ext>
            </a:extLst>
          </p:cNvPr>
          <p:cNvSpPr>
            <a:spLocks noGrp="1"/>
          </p:cNvSpPr>
          <p:nvPr>
            <p:ph type="sldNum" sz="quarter" idx="12"/>
          </p:nvPr>
        </p:nvSpPr>
        <p:spPr/>
        <p:txBody>
          <a:bodyPr/>
          <a:lstStyle/>
          <a:p>
            <a:fld id="{392CBAA0-59E6-204E-8F03-85E5040D48B8}" type="slidenum">
              <a:rPr kumimoji="1" lang="zh-CN" altLang="en-US" smtClean="0"/>
              <a:t>31</a:t>
            </a:fld>
            <a:r>
              <a:rPr kumimoji="1" lang="en-US" altLang="zh-CN"/>
              <a:t>/89</a:t>
            </a:r>
            <a:endParaRPr kumimoji="1" lang="zh-CN" altLang="en-US" dirty="0"/>
          </a:p>
        </p:txBody>
      </p:sp>
    </p:spTree>
    <p:extLst>
      <p:ext uri="{BB962C8B-B14F-4D97-AF65-F5344CB8AC3E}">
        <p14:creationId xmlns:p14="http://schemas.microsoft.com/office/powerpoint/2010/main" val="2095787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二进制的算术运算：加法</a:t>
            </a:r>
          </a:p>
        </p:txBody>
      </p:sp>
      <p:sp>
        <p:nvSpPr>
          <p:cNvPr id="7" name="文本框 153626">
            <a:extLst>
              <a:ext uri="{FF2B5EF4-FFF2-40B4-BE49-F238E27FC236}">
                <a16:creationId xmlns:a16="http://schemas.microsoft.com/office/drawing/2014/main" id="{BDDC426E-442E-134B-9769-B383D9D11765}"/>
              </a:ext>
            </a:extLst>
          </p:cNvPr>
          <p:cNvSpPr txBox="1">
            <a:spLocks noChangeArrowheads="1"/>
          </p:cNvSpPr>
          <p:nvPr/>
        </p:nvSpPr>
        <p:spPr bwMode="auto">
          <a:xfrm>
            <a:off x="749709" y="1306618"/>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dirty="0">
                <a:solidFill>
                  <a:srgbClr val="A711AB"/>
                </a:solidFill>
              </a:rPr>
              <a:t>运算法则：</a:t>
            </a:r>
          </a:p>
        </p:txBody>
      </p:sp>
      <p:sp>
        <p:nvSpPr>
          <p:cNvPr id="8" name="文本框 153627">
            <a:extLst>
              <a:ext uri="{FF2B5EF4-FFF2-40B4-BE49-F238E27FC236}">
                <a16:creationId xmlns:a16="http://schemas.microsoft.com/office/drawing/2014/main" id="{EBB4AF62-44E5-B941-B82D-BA0243802587}"/>
              </a:ext>
            </a:extLst>
          </p:cNvPr>
          <p:cNvSpPr txBox="1">
            <a:spLocks noChangeArrowheads="1"/>
          </p:cNvSpPr>
          <p:nvPr/>
        </p:nvSpPr>
        <p:spPr bwMode="auto">
          <a:xfrm>
            <a:off x="860322" y="1927792"/>
            <a:ext cx="3558603" cy="209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A711AB"/>
                </a:solidFill>
              </a:rPr>
              <a:t>0+0=0</a:t>
            </a:r>
          </a:p>
          <a:p>
            <a:pPr eaLnBrk="1" hangingPunct="1">
              <a:lnSpc>
                <a:spcPct val="140000"/>
              </a:lnSpc>
              <a:spcBef>
                <a:spcPct val="0"/>
              </a:spcBef>
              <a:buFont typeface="Arial" panose="020B0604020202020204" pitchFamily="34" charset="0"/>
              <a:buNone/>
            </a:pPr>
            <a:r>
              <a:rPr lang="en-US" altLang="zh-CN" sz="2400" dirty="0">
                <a:solidFill>
                  <a:srgbClr val="A711AB"/>
                </a:solidFill>
              </a:rPr>
              <a:t>0+1=1</a:t>
            </a:r>
          </a:p>
          <a:p>
            <a:pPr eaLnBrk="1" hangingPunct="1">
              <a:lnSpc>
                <a:spcPct val="140000"/>
              </a:lnSpc>
              <a:spcBef>
                <a:spcPct val="0"/>
              </a:spcBef>
              <a:buFont typeface="Arial" panose="020B0604020202020204" pitchFamily="34" charset="0"/>
              <a:buNone/>
            </a:pPr>
            <a:r>
              <a:rPr lang="en-US" altLang="zh-CN" sz="2400" dirty="0">
                <a:solidFill>
                  <a:srgbClr val="A711AB"/>
                </a:solidFill>
              </a:rPr>
              <a:t>1+1=10</a:t>
            </a:r>
            <a:r>
              <a:rPr lang="zh-CN" altLang="en-US" sz="2400" dirty="0">
                <a:solidFill>
                  <a:srgbClr val="A711AB"/>
                </a:solidFill>
              </a:rPr>
              <a:t> </a:t>
            </a:r>
            <a:r>
              <a:rPr lang="en-US" altLang="zh-CN" sz="2400" dirty="0">
                <a:solidFill>
                  <a:srgbClr val="A711AB"/>
                </a:solidFill>
              </a:rPr>
              <a:t>(</a:t>
            </a:r>
            <a:r>
              <a:rPr lang="zh-CN" altLang="en-US" sz="2400" dirty="0">
                <a:solidFill>
                  <a:srgbClr val="A711AB"/>
                </a:solidFill>
              </a:rPr>
              <a:t>产生了进位</a:t>
            </a:r>
            <a:r>
              <a:rPr lang="en-US" altLang="zh-CN" sz="2400" dirty="0">
                <a:solidFill>
                  <a:srgbClr val="A711AB"/>
                </a:solidFill>
              </a:rPr>
              <a:t>1)</a:t>
            </a:r>
          </a:p>
          <a:p>
            <a:pPr eaLnBrk="1" hangingPunct="1">
              <a:lnSpc>
                <a:spcPct val="140000"/>
              </a:lnSpc>
              <a:spcBef>
                <a:spcPct val="0"/>
              </a:spcBef>
              <a:buFont typeface="Arial" panose="020B0604020202020204" pitchFamily="34" charset="0"/>
              <a:buNone/>
            </a:pPr>
            <a:r>
              <a:rPr lang="en-US" altLang="zh-CN" sz="2400" dirty="0">
                <a:solidFill>
                  <a:srgbClr val="A711AB"/>
                </a:solidFill>
              </a:rPr>
              <a:t>1+1+1=11</a:t>
            </a:r>
            <a:r>
              <a:rPr lang="zh-CN" altLang="en-US" sz="2400" dirty="0">
                <a:solidFill>
                  <a:srgbClr val="A711AB"/>
                </a:solidFill>
              </a:rPr>
              <a:t> </a:t>
            </a:r>
            <a:r>
              <a:rPr lang="en-US" altLang="zh-CN" sz="2400" dirty="0">
                <a:solidFill>
                  <a:srgbClr val="A711AB"/>
                </a:solidFill>
              </a:rPr>
              <a:t>(</a:t>
            </a:r>
            <a:r>
              <a:rPr lang="zh-CN" altLang="en-US" sz="2400" dirty="0">
                <a:solidFill>
                  <a:srgbClr val="A711AB"/>
                </a:solidFill>
              </a:rPr>
              <a:t>产生了进位</a:t>
            </a:r>
            <a:r>
              <a:rPr lang="en-US" altLang="zh-CN" sz="2400" dirty="0">
                <a:solidFill>
                  <a:srgbClr val="A711AB"/>
                </a:solidFill>
              </a:rPr>
              <a:t>1)</a:t>
            </a:r>
          </a:p>
        </p:txBody>
      </p:sp>
      <p:sp>
        <p:nvSpPr>
          <p:cNvPr id="9" name="文本框 154650">
            <a:extLst>
              <a:ext uri="{FF2B5EF4-FFF2-40B4-BE49-F238E27FC236}">
                <a16:creationId xmlns:a16="http://schemas.microsoft.com/office/drawing/2014/main" id="{A8CD9983-D899-F742-A1C4-6F6F53EDCABD}"/>
              </a:ext>
            </a:extLst>
          </p:cNvPr>
          <p:cNvSpPr txBox="1">
            <a:spLocks noChangeArrowheads="1"/>
          </p:cNvSpPr>
          <p:nvPr/>
        </p:nvSpPr>
        <p:spPr bwMode="auto">
          <a:xfrm>
            <a:off x="6774221" y="1306618"/>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rgbClr val="A711AB"/>
                </a:solidFill>
              </a:rPr>
              <a:t>例</a:t>
            </a:r>
            <a:r>
              <a:rPr lang="en-US" altLang="zh-CN" sz="2400" dirty="0">
                <a:solidFill>
                  <a:srgbClr val="A711AB"/>
                </a:solidFill>
              </a:rPr>
              <a:t>1</a:t>
            </a:r>
            <a:r>
              <a:rPr lang="zh-CN" altLang="en-US" sz="2400" dirty="0">
                <a:solidFill>
                  <a:srgbClr val="A711AB"/>
                </a:solidFill>
              </a:rPr>
              <a:t>：</a:t>
            </a:r>
            <a:r>
              <a:rPr lang="en-US" altLang="zh-CN" sz="2400" dirty="0">
                <a:solidFill>
                  <a:srgbClr val="A711AB"/>
                </a:solidFill>
              </a:rPr>
              <a:t>1101</a:t>
            </a:r>
            <a:r>
              <a:rPr lang="zh-CN" altLang="en-US" sz="2400" dirty="0">
                <a:solidFill>
                  <a:srgbClr val="A711AB"/>
                </a:solidFill>
              </a:rPr>
              <a:t>和</a:t>
            </a:r>
            <a:r>
              <a:rPr lang="en-US" altLang="zh-CN" sz="2400" dirty="0">
                <a:solidFill>
                  <a:srgbClr val="A711AB"/>
                </a:solidFill>
              </a:rPr>
              <a:t>1011</a:t>
            </a:r>
            <a:r>
              <a:rPr lang="zh-CN" altLang="en-US" sz="2400" dirty="0">
                <a:solidFill>
                  <a:srgbClr val="A711AB"/>
                </a:solidFill>
              </a:rPr>
              <a:t>相加</a:t>
            </a:r>
          </a:p>
        </p:txBody>
      </p:sp>
      <p:sp>
        <p:nvSpPr>
          <p:cNvPr id="11" name="文本框 154653">
            <a:extLst>
              <a:ext uri="{FF2B5EF4-FFF2-40B4-BE49-F238E27FC236}">
                <a16:creationId xmlns:a16="http://schemas.microsoft.com/office/drawing/2014/main" id="{78D1B8EF-A0E4-9F4C-94BE-B55CADD48A27}"/>
              </a:ext>
            </a:extLst>
          </p:cNvPr>
          <p:cNvSpPr txBox="1">
            <a:spLocks noChangeArrowheads="1"/>
          </p:cNvSpPr>
          <p:nvPr/>
        </p:nvSpPr>
        <p:spPr bwMode="auto">
          <a:xfrm>
            <a:off x="285135" y="4741766"/>
            <a:ext cx="11621729"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800" dirty="0">
                <a:solidFill>
                  <a:srgbClr val="FF0000"/>
                </a:solidFill>
                <a:latin typeface="Songti SC" panose="02010600040101010101" pitchFamily="2" charset="-122"/>
                <a:ea typeface="Songti SC" panose="02010600040101010101" pitchFamily="2" charset="-122"/>
              </a:rPr>
              <a:t>结论：</a:t>
            </a:r>
            <a:endParaRPr lang="en-US" altLang="zh-CN" sz="2800" dirty="0">
              <a:solidFill>
                <a:srgbClr val="FF0000"/>
              </a:solidFill>
              <a:latin typeface="Songti SC" panose="02010600040101010101" pitchFamily="2" charset="-122"/>
              <a:ea typeface="Songti SC" panose="02010600040101010101" pitchFamily="2" charset="-122"/>
            </a:endParaRPr>
          </a:p>
          <a:p>
            <a:pPr eaLnBrk="1" hangingPunct="1">
              <a:lnSpc>
                <a:spcPct val="150000"/>
              </a:lnSpc>
              <a:spcBef>
                <a:spcPct val="0"/>
              </a:spcBef>
              <a:buFont typeface="Arial" panose="020B0604020202020204" pitchFamily="34" charset="0"/>
              <a:buNone/>
            </a:pPr>
            <a:r>
              <a:rPr lang="zh-CN" altLang="en-US" sz="2800" dirty="0">
                <a:solidFill>
                  <a:srgbClr val="1A1A9E"/>
                </a:solidFill>
                <a:latin typeface="Songti SC" panose="02010600040101010101" pitchFamily="2" charset="-122"/>
                <a:ea typeface="Songti SC" panose="02010600040101010101" pitchFamily="2" charset="-122"/>
              </a:rPr>
              <a:t>两个二进制数相加时，每一位是</a:t>
            </a:r>
            <a:r>
              <a:rPr lang="zh-CN" altLang="en-US" sz="2800" dirty="0">
                <a:solidFill>
                  <a:srgbClr val="A711AB"/>
                </a:solidFill>
                <a:latin typeface="Songti SC" panose="02010600040101010101" pitchFamily="2" charset="-122"/>
                <a:ea typeface="Songti SC" panose="02010600040101010101" pitchFamily="2" charset="-122"/>
              </a:rPr>
              <a:t>被加数、加数</a:t>
            </a:r>
            <a:r>
              <a:rPr lang="zh-CN" altLang="en-US" sz="2800" dirty="0">
                <a:solidFill>
                  <a:srgbClr val="1A1A9E"/>
                </a:solidFill>
                <a:latin typeface="Songti SC" panose="02010600040101010101" pitchFamily="2" charset="-122"/>
                <a:ea typeface="Songti SC" panose="02010600040101010101" pitchFamily="2" charset="-122"/>
              </a:rPr>
              <a:t>和低位的</a:t>
            </a:r>
            <a:r>
              <a:rPr lang="zh-CN" altLang="en-US" sz="2800" dirty="0">
                <a:solidFill>
                  <a:srgbClr val="A711AB"/>
                </a:solidFill>
                <a:latin typeface="Songti SC" panose="02010600040101010101" pitchFamily="2" charset="-122"/>
                <a:ea typeface="Songti SC" panose="02010600040101010101" pitchFamily="2" charset="-122"/>
              </a:rPr>
              <a:t>进位</a:t>
            </a:r>
            <a:r>
              <a:rPr lang="zh-CN" altLang="en-US" sz="2800" dirty="0">
                <a:solidFill>
                  <a:srgbClr val="1A1A9E"/>
                </a:solidFill>
                <a:latin typeface="Songti SC" panose="02010600040101010101" pitchFamily="2" charset="-122"/>
                <a:ea typeface="Songti SC" panose="02010600040101010101" pitchFamily="2" charset="-122"/>
              </a:rPr>
              <a:t>三个数的相加</a:t>
            </a:r>
          </a:p>
        </p:txBody>
      </p:sp>
      <p:sp>
        <p:nvSpPr>
          <p:cNvPr id="12" name="文本框 154651">
            <a:extLst>
              <a:ext uri="{FF2B5EF4-FFF2-40B4-BE49-F238E27FC236}">
                <a16:creationId xmlns:a16="http://schemas.microsoft.com/office/drawing/2014/main" id="{866AD930-CB0C-AB4A-8C95-2ADD91540712}"/>
              </a:ext>
            </a:extLst>
          </p:cNvPr>
          <p:cNvSpPr txBox="1">
            <a:spLocks noChangeArrowheads="1"/>
          </p:cNvSpPr>
          <p:nvPr/>
        </p:nvSpPr>
        <p:spPr bwMode="auto">
          <a:xfrm>
            <a:off x="7773077" y="2026282"/>
            <a:ext cx="23764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A711AB"/>
                </a:solidFill>
              </a:rPr>
              <a:t> </a:t>
            </a:r>
            <a:r>
              <a:rPr lang="en-US" altLang="zh-CN" sz="2400" dirty="0"/>
              <a:t>1111       </a:t>
            </a:r>
            <a:r>
              <a:rPr lang="zh-CN" altLang="en-US" sz="2400" dirty="0"/>
              <a:t>进位</a:t>
            </a:r>
          </a:p>
          <a:p>
            <a:pPr eaLnBrk="1" hangingPunct="1">
              <a:lnSpc>
                <a:spcPct val="140000"/>
              </a:lnSpc>
              <a:spcBef>
                <a:spcPct val="0"/>
              </a:spcBef>
              <a:buFont typeface="Arial" panose="020B0604020202020204" pitchFamily="34" charset="0"/>
              <a:buNone/>
            </a:pPr>
            <a:r>
              <a:rPr lang="zh-CN" altLang="en-US" sz="2400" dirty="0">
                <a:solidFill>
                  <a:srgbClr val="A711AB"/>
                </a:solidFill>
              </a:rPr>
              <a:t>   </a:t>
            </a:r>
            <a:r>
              <a:rPr lang="en-US" altLang="zh-CN" sz="2400" dirty="0">
                <a:solidFill>
                  <a:srgbClr val="A711AB"/>
                </a:solidFill>
              </a:rPr>
              <a:t>1101    </a:t>
            </a:r>
            <a:r>
              <a:rPr lang="zh-CN" altLang="en-US" sz="2400" dirty="0">
                <a:solidFill>
                  <a:srgbClr val="A711AB"/>
                </a:solidFill>
              </a:rPr>
              <a:t>被加数</a:t>
            </a:r>
          </a:p>
          <a:p>
            <a:pPr eaLnBrk="1" hangingPunct="1">
              <a:lnSpc>
                <a:spcPct val="140000"/>
              </a:lnSpc>
              <a:spcBef>
                <a:spcPct val="0"/>
              </a:spcBef>
              <a:buFont typeface="Arial" panose="020B0604020202020204" pitchFamily="34" charset="0"/>
              <a:buNone/>
            </a:pPr>
            <a:r>
              <a:rPr lang="en-US" altLang="zh-CN" sz="2400" dirty="0">
                <a:solidFill>
                  <a:srgbClr val="A711AB"/>
                </a:solidFill>
              </a:rPr>
              <a:t>+ 1011    </a:t>
            </a:r>
            <a:r>
              <a:rPr lang="zh-CN" altLang="en-US" sz="2400" dirty="0">
                <a:solidFill>
                  <a:srgbClr val="A711AB"/>
                </a:solidFill>
              </a:rPr>
              <a:t>加数</a:t>
            </a:r>
          </a:p>
          <a:p>
            <a:pPr eaLnBrk="1" hangingPunct="1">
              <a:lnSpc>
                <a:spcPct val="140000"/>
              </a:lnSpc>
              <a:spcBef>
                <a:spcPct val="0"/>
              </a:spcBef>
              <a:buFont typeface="Arial" panose="020B0604020202020204" pitchFamily="34" charset="0"/>
              <a:buNone/>
            </a:pPr>
            <a:r>
              <a:rPr lang="en-US" altLang="zh-CN" sz="2400" dirty="0">
                <a:solidFill>
                  <a:srgbClr val="A711AB"/>
                </a:solidFill>
              </a:rPr>
              <a:t> 11000    </a:t>
            </a:r>
            <a:r>
              <a:rPr lang="zh-CN" altLang="en-US" sz="2400" dirty="0">
                <a:solidFill>
                  <a:srgbClr val="A711AB"/>
                </a:solidFill>
              </a:rPr>
              <a:t>和</a:t>
            </a:r>
          </a:p>
        </p:txBody>
      </p:sp>
      <p:sp>
        <p:nvSpPr>
          <p:cNvPr id="13" name="直接连接符 154652">
            <a:extLst>
              <a:ext uri="{FF2B5EF4-FFF2-40B4-BE49-F238E27FC236}">
                <a16:creationId xmlns:a16="http://schemas.microsoft.com/office/drawing/2014/main" id="{FF26B0BC-36A2-DB4A-A971-1F64FA8DA714}"/>
              </a:ext>
            </a:extLst>
          </p:cNvPr>
          <p:cNvSpPr>
            <a:spLocks noChangeShapeType="1"/>
          </p:cNvSpPr>
          <p:nvPr/>
        </p:nvSpPr>
        <p:spPr bwMode="auto">
          <a:xfrm>
            <a:off x="7696877" y="3629657"/>
            <a:ext cx="12954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灯片编号占位符 1">
            <a:extLst>
              <a:ext uri="{FF2B5EF4-FFF2-40B4-BE49-F238E27FC236}">
                <a16:creationId xmlns:a16="http://schemas.microsoft.com/office/drawing/2014/main" id="{2C3EF0DE-2B39-61B6-06F4-FC58132846B9}"/>
              </a:ext>
            </a:extLst>
          </p:cNvPr>
          <p:cNvSpPr>
            <a:spLocks noGrp="1"/>
          </p:cNvSpPr>
          <p:nvPr>
            <p:ph type="sldNum" sz="quarter" idx="12"/>
          </p:nvPr>
        </p:nvSpPr>
        <p:spPr/>
        <p:txBody>
          <a:bodyPr/>
          <a:lstStyle/>
          <a:p>
            <a:fld id="{392CBAA0-59E6-204E-8F03-85E5040D48B8}" type="slidenum">
              <a:rPr kumimoji="1" lang="zh-CN" altLang="en-US" smtClean="0"/>
              <a:t>32</a:t>
            </a:fld>
            <a:r>
              <a:rPr kumimoji="1" lang="en-US" altLang="zh-CN"/>
              <a:t>/89</a:t>
            </a:r>
            <a:endParaRPr kumimoji="1" lang="zh-CN" altLang="en-US" dirty="0"/>
          </a:p>
        </p:txBody>
      </p:sp>
    </p:spTree>
    <p:extLst>
      <p:ext uri="{BB962C8B-B14F-4D97-AF65-F5344CB8AC3E}">
        <p14:creationId xmlns:p14="http://schemas.microsoft.com/office/powerpoint/2010/main" val="294545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二进制的算术运算：加法</a:t>
            </a:r>
          </a:p>
        </p:txBody>
      </p:sp>
      <p:sp>
        <p:nvSpPr>
          <p:cNvPr id="7" name="文本框 153626">
            <a:extLst>
              <a:ext uri="{FF2B5EF4-FFF2-40B4-BE49-F238E27FC236}">
                <a16:creationId xmlns:a16="http://schemas.microsoft.com/office/drawing/2014/main" id="{BDDC426E-442E-134B-9769-B383D9D11765}"/>
              </a:ext>
            </a:extLst>
          </p:cNvPr>
          <p:cNvSpPr txBox="1">
            <a:spLocks noChangeArrowheads="1"/>
          </p:cNvSpPr>
          <p:nvPr/>
        </p:nvSpPr>
        <p:spPr bwMode="auto">
          <a:xfrm>
            <a:off x="749709" y="1306618"/>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dirty="0">
                <a:solidFill>
                  <a:srgbClr val="A711AB"/>
                </a:solidFill>
              </a:rPr>
              <a:t>运算法则：</a:t>
            </a:r>
          </a:p>
        </p:txBody>
      </p:sp>
      <p:sp>
        <p:nvSpPr>
          <p:cNvPr id="8" name="文本框 153627">
            <a:extLst>
              <a:ext uri="{FF2B5EF4-FFF2-40B4-BE49-F238E27FC236}">
                <a16:creationId xmlns:a16="http://schemas.microsoft.com/office/drawing/2014/main" id="{EBB4AF62-44E5-B941-B82D-BA0243802587}"/>
              </a:ext>
            </a:extLst>
          </p:cNvPr>
          <p:cNvSpPr txBox="1">
            <a:spLocks noChangeArrowheads="1"/>
          </p:cNvSpPr>
          <p:nvPr/>
        </p:nvSpPr>
        <p:spPr bwMode="auto">
          <a:xfrm>
            <a:off x="860322" y="1927792"/>
            <a:ext cx="3558603" cy="209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A711AB"/>
                </a:solidFill>
              </a:rPr>
              <a:t>0+0=0</a:t>
            </a:r>
          </a:p>
          <a:p>
            <a:pPr eaLnBrk="1" hangingPunct="1">
              <a:lnSpc>
                <a:spcPct val="140000"/>
              </a:lnSpc>
              <a:spcBef>
                <a:spcPct val="0"/>
              </a:spcBef>
              <a:buFont typeface="Arial" panose="020B0604020202020204" pitchFamily="34" charset="0"/>
              <a:buNone/>
            </a:pPr>
            <a:r>
              <a:rPr lang="en-US" altLang="zh-CN" sz="2400" dirty="0">
                <a:solidFill>
                  <a:srgbClr val="A711AB"/>
                </a:solidFill>
              </a:rPr>
              <a:t>0+1=1</a:t>
            </a:r>
          </a:p>
          <a:p>
            <a:pPr eaLnBrk="1" hangingPunct="1">
              <a:lnSpc>
                <a:spcPct val="140000"/>
              </a:lnSpc>
              <a:spcBef>
                <a:spcPct val="0"/>
              </a:spcBef>
              <a:buFont typeface="Arial" panose="020B0604020202020204" pitchFamily="34" charset="0"/>
              <a:buNone/>
            </a:pPr>
            <a:r>
              <a:rPr lang="en-US" altLang="zh-CN" sz="2400" dirty="0">
                <a:solidFill>
                  <a:srgbClr val="A711AB"/>
                </a:solidFill>
              </a:rPr>
              <a:t>1+1=10</a:t>
            </a:r>
            <a:r>
              <a:rPr lang="zh-CN" altLang="en-US" sz="2400" dirty="0">
                <a:solidFill>
                  <a:srgbClr val="A711AB"/>
                </a:solidFill>
              </a:rPr>
              <a:t> </a:t>
            </a:r>
            <a:r>
              <a:rPr lang="en-US" altLang="zh-CN" sz="2400" dirty="0">
                <a:solidFill>
                  <a:srgbClr val="A711AB"/>
                </a:solidFill>
              </a:rPr>
              <a:t>(</a:t>
            </a:r>
            <a:r>
              <a:rPr lang="zh-CN" altLang="en-US" sz="2400" dirty="0">
                <a:solidFill>
                  <a:srgbClr val="A711AB"/>
                </a:solidFill>
              </a:rPr>
              <a:t>产生了进位</a:t>
            </a:r>
            <a:r>
              <a:rPr lang="en-US" altLang="zh-CN" sz="2400" dirty="0">
                <a:solidFill>
                  <a:srgbClr val="A711AB"/>
                </a:solidFill>
              </a:rPr>
              <a:t>1)</a:t>
            </a:r>
          </a:p>
          <a:p>
            <a:pPr eaLnBrk="1" hangingPunct="1">
              <a:lnSpc>
                <a:spcPct val="140000"/>
              </a:lnSpc>
              <a:spcBef>
                <a:spcPct val="0"/>
              </a:spcBef>
              <a:buFont typeface="Arial" panose="020B0604020202020204" pitchFamily="34" charset="0"/>
              <a:buNone/>
            </a:pPr>
            <a:r>
              <a:rPr lang="en-US" altLang="zh-CN" sz="2400" dirty="0">
                <a:solidFill>
                  <a:srgbClr val="A711AB"/>
                </a:solidFill>
              </a:rPr>
              <a:t>1+1+1=11</a:t>
            </a:r>
            <a:r>
              <a:rPr lang="zh-CN" altLang="en-US" sz="2400" dirty="0">
                <a:solidFill>
                  <a:srgbClr val="A711AB"/>
                </a:solidFill>
              </a:rPr>
              <a:t> </a:t>
            </a:r>
            <a:r>
              <a:rPr lang="en-US" altLang="zh-CN" sz="2400" dirty="0">
                <a:solidFill>
                  <a:srgbClr val="A711AB"/>
                </a:solidFill>
              </a:rPr>
              <a:t>(</a:t>
            </a:r>
            <a:r>
              <a:rPr lang="zh-CN" altLang="en-US" sz="2400" dirty="0">
                <a:solidFill>
                  <a:srgbClr val="A711AB"/>
                </a:solidFill>
              </a:rPr>
              <a:t>产生了进位</a:t>
            </a:r>
            <a:r>
              <a:rPr lang="en-US" altLang="zh-CN" sz="2400" dirty="0">
                <a:solidFill>
                  <a:srgbClr val="A711AB"/>
                </a:solidFill>
              </a:rPr>
              <a:t>1)</a:t>
            </a:r>
          </a:p>
        </p:txBody>
      </p:sp>
      <p:sp>
        <p:nvSpPr>
          <p:cNvPr id="11" name="文本框 154653">
            <a:extLst>
              <a:ext uri="{FF2B5EF4-FFF2-40B4-BE49-F238E27FC236}">
                <a16:creationId xmlns:a16="http://schemas.microsoft.com/office/drawing/2014/main" id="{78D1B8EF-A0E4-9F4C-94BE-B55CADD48A27}"/>
              </a:ext>
            </a:extLst>
          </p:cNvPr>
          <p:cNvSpPr txBox="1">
            <a:spLocks noChangeArrowheads="1"/>
          </p:cNvSpPr>
          <p:nvPr/>
        </p:nvSpPr>
        <p:spPr bwMode="auto">
          <a:xfrm>
            <a:off x="285135" y="4741766"/>
            <a:ext cx="11621729"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800" dirty="0">
                <a:solidFill>
                  <a:srgbClr val="FF0000"/>
                </a:solidFill>
                <a:latin typeface="Songti SC" panose="02010600040101010101" pitchFamily="2" charset="-122"/>
                <a:ea typeface="Songti SC" panose="02010600040101010101" pitchFamily="2" charset="-122"/>
              </a:rPr>
              <a:t>结论：</a:t>
            </a:r>
            <a:endParaRPr lang="en-US" altLang="zh-CN" sz="2800" dirty="0">
              <a:solidFill>
                <a:srgbClr val="FF0000"/>
              </a:solidFill>
              <a:latin typeface="Songti SC" panose="02010600040101010101" pitchFamily="2" charset="-122"/>
              <a:ea typeface="Songti SC" panose="02010600040101010101" pitchFamily="2" charset="-122"/>
            </a:endParaRPr>
          </a:p>
          <a:p>
            <a:pPr eaLnBrk="1" hangingPunct="1">
              <a:lnSpc>
                <a:spcPct val="150000"/>
              </a:lnSpc>
              <a:spcBef>
                <a:spcPct val="0"/>
              </a:spcBef>
              <a:buFont typeface="Arial" panose="020B0604020202020204" pitchFamily="34" charset="0"/>
              <a:buNone/>
            </a:pPr>
            <a:r>
              <a:rPr lang="zh-CN" altLang="en-US" sz="2800" dirty="0">
                <a:solidFill>
                  <a:srgbClr val="1A1A9E"/>
                </a:solidFill>
                <a:latin typeface="Songti SC" panose="02010600040101010101" pitchFamily="2" charset="-122"/>
                <a:ea typeface="Songti SC" panose="02010600040101010101" pitchFamily="2" charset="-122"/>
              </a:rPr>
              <a:t>两个二进制数相加时，每一位是</a:t>
            </a:r>
            <a:r>
              <a:rPr lang="zh-CN" altLang="en-US" sz="2800" dirty="0">
                <a:solidFill>
                  <a:srgbClr val="A711AB"/>
                </a:solidFill>
                <a:latin typeface="Songti SC" panose="02010600040101010101" pitchFamily="2" charset="-122"/>
                <a:ea typeface="Songti SC" panose="02010600040101010101" pitchFamily="2" charset="-122"/>
              </a:rPr>
              <a:t>被加数、加数</a:t>
            </a:r>
            <a:r>
              <a:rPr lang="zh-CN" altLang="en-US" sz="2800" dirty="0">
                <a:solidFill>
                  <a:srgbClr val="1A1A9E"/>
                </a:solidFill>
                <a:latin typeface="Songti SC" panose="02010600040101010101" pitchFamily="2" charset="-122"/>
                <a:ea typeface="Songti SC" panose="02010600040101010101" pitchFamily="2" charset="-122"/>
              </a:rPr>
              <a:t>和低位的</a:t>
            </a:r>
            <a:r>
              <a:rPr lang="zh-CN" altLang="en-US" sz="2800" dirty="0">
                <a:solidFill>
                  <a:srgbClr val="A711AB"/>
                </a:solidFill>
                <a:latin typeface="Songti SC" panose="02010600040101010101" pitchFamily="2" charset="-122"/>
                <a:ea typeface="Songti SC" panose="02010600040101010101" pitchFamily="2" charset="-122"/>
              </a:rPr>
              <a:t>进位</a:t>
            </a:r>
            <a:r>
              <a:rPr lang="zh-CN" altLang="en-US" sz="2800" dirty="0">
                <a:solidFill>
                  <a:srgbClr val="1A1A9E"/>
                </a:solidFill>
                <a:latin typeface="Songti SC" panose="02010600040101010101" pitchFamily="2" charset="-122"/>
                <a:ea typeface="Songti SC" panose="02010600040101010101" pitchFamily="2" charset="-122"/>
              </a:rPr>
              <a:t>三个数的相加</a:t>
            </a:r>
          </a:p>
        </p:txBody>
      </p:sp>
      <p:sp>
        <p:nvSpPr>
          <p:cNvPr id="12" name="文本框 155674">
            <a:extLst>
              <a:ext uri="{FF2B5EF4-FFF2-40B4-BE49-F238E27FC236}">
                <a16:creationId xmlns:a16="http://schemas.microsoft.com/office/drawing/2014/main" id="{1690D397-CC87-E04E-9958-4B4364C7D7CC}"/>
              </a:ext>
            </a:extLst>
          </p:cNvPr>
          <p:cNvSpPr txBox="1">
            <a:spLocks noChangeArrowheads="1"/>
          </p:cNvSpPr>
          <p:nvPr/>
        </p:nvSpPr>
        <p:spPr bwMode="auto">
          <a:xfrm>
            <a:off x="6096000" y="1318524"/>
            <a:ext cx="504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rgbClr val="A711AB"/>
                </a:solidFill>
              </a:rPr>
              <a:t>例</a:t>
            </a:r>
            <a:r>
              <a:rPr lang="en-US" altLang="zh-CN" sz="2400" dirty="0">
                <a:solidFill>
                  <a:srgbClr val="A711AB"/>
                </a:solidFill>
              </a:rPr>
              <a:t>2</a:t>
            </a:r>
            <a:r>
              <a:rPr lang="zh-CN" altLang="en-US" sz="2400" dirty="0">
                <a:solidFill>
                  <a:srgbClr val="A711AB"/>
                </a:solidFill>
              </a:rPr>
              <a:t>：</a:t>
            </a:r>
            <a:r>
              <a:rPr lang="en-US" altLang="zh-CN" sz="2400" dirty="0">
                <a:solidFill>
                  <a:srgbClr val="A711AB"/>
                </a:solidFill>
              </a:rPr>
              <a:t>10001111B</a:t>
            </a:r>
            <a:r>
              <a:rPr lang="zh-CN" altLang="en-US" sz="2400" dirty="0">
                <a:solidFill>
                  <a:srgbClr val="A711AB"/>
                </a:solidFill>
              </a:rPr>
              <a:t>和</a:t>
            </a:r>
            <a:r>
              <a:rPr lang="en-US" altLang="zh-CN" sz="2400" dirty="0">
                <a:solidFill>
                  <a:srgbClr val="A711AB"/>
                </a:solidFill>
              </a:rPr>
              <a:t>10110101B</a:t>
            </a:r>
            <a:r>
              <a:rPr lang="zh-CN" altLang="en-US" sz="2400" dirty="0">
                <a:solidFill>
                  <a:srgbClr val="A711AB"/>
                </a:solidFill>
              </a:rPr>
              <a:t>相加</a:t>
            </a:r>
          </a:p>
        </p:txBody>
      </p:sp>
      <p:sp>
        <p:nvSpPr>
          <p:cNvPr id="14" name="文本框 155675">
            <a:extLst>
              <a:ext uri="{FF2B5EF4-FFF2-40B4-BE49-F238E27FC236}">
                <a16:creationId xmlns:a16="http://schemas.microsoft.com/office/drawing/2014/main" id="{05F09927-B9B0-574E-AD3B-4060B940110F}"/>
              </a:ext>
            </a:extLst>
          </p:cNvPr>
          <p:cNvSpPr txBox="1">
            <a:spLocks noChangeArrowheads="1"/>
          </p:cNvSpPr>
          <p:nvPr/>
        </p:nvSpPr>
        <p:spPr bwMode="auto">
          <a:xfrm>
            <a:off x="7157884" y="2190357"/>
            <a:ext cx="30511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t> 10111111      </a:t>
            </a:r>
            <a:r>
              <a:rPr lang="zh-CN" altLang="en-US" sz="2400" dirty="0"/>
              <a:t>进位</a:t>
            </a:r>
          </a:p>
          <a:p>
            <a:pPr eaLnBrk="1" hangingPunct="1">
              <a:lnSpc>
                <a:spcPct val="140000"/>
              </a:lnSpc>
              <a:spcBef>
                <a:spcPct val="0"/>
              </a:spcBef>
              <a:buFont typeface="Arial" panose="020B0604020202020204" pitchFamily="34" charset="0"/>
              <a:buNone/>
            </a:pPr>
            <a:r>
              <a:rPr lang="zh-CN" altLang="en-US" sz="2400" dirty="0">
                <a:solidFill>
                  <a:srgbClr val="A711AB"/>
                </a:solidFill>
              </a:rPr>
              <a:t>   </a:t>
            </a:r>
            <a:r>
              <a:rPr lang="en-US" altLang="zh-CN" sz="2400" dirty="0">
                <a:solidFill>
                  <a:srgbClr val="A711AB"/>
                </a:solidFill>
              </a:rPr>
              <a:t>10110101    </a:t>
            </a:r>
            <a:r>
              <a:rPr lang="zh-CN" altLang="en-US" sz="2400" dirty="0">
                <a:solidFill>
                  <a:srgbClr val="A711AB"/>
                </a:solidFill>
              </a:rPr>
              <a:t>被加数</a:t>
            </a:r>
          </a:p>
          <a:p>
            <a:pPr eaLnBrk="1" hangingPunct="1">
              <a:lnSpc>
                <a:spcPct val="140000"/>
              </a:lnSpc>
              <a:spcBef>
                <a:spcPct val="0"/>
              </a:spcBef>
              <a:buFont typeface="Arial" panose="020B0604020202020204" pitchFamily="34" charset="0"/>
              <a:buNone/>
            </a:pPr>
            <a:r>
              <a:rPr lang="en-US" altLang="zh-CN" sz="2400" dirty="0">
                <a:solidFill>
                  <a:srgbClr val="A711AB"/>
                </a:solidFill>
              </a:rPr>
              <a:t>+ 10001111    </a:t>
            </a:r>
            <a:r>
              <a:rPr lang="zh-CN" altLang="en-US" sz="2400" dirty="0">
                <a:solidFill>
                  <a:srgbClr val="A711AB"/>
                </a:solidFill>
              </a:rPr>
              <a:t>加数</a:t>
            </a:r>
          </a:p>
          <a:p>
            <a:pPr eaLnBrk="1" hangingPunct="1">
              <a:lnSpc>
                <a:spcPct val="140000"/>
              </a:lnSpc>
              <a:spcBef>
                <a:spcPct val="0"/>
              </a:spcBef>
              <a:buFont typeface="Arial" panose="020B0604020202020204" pitchFamily="34" charset="0"/>
              <a:buNone/>
            </a:pPr>
            <a:r>
              <a:rPr lang="zh-CN" altLang="en-US" sz="2400" dirty="0">
                <a:solidFill>
                  <a:srgbClr val="A711AB"/>
                </a:solidFill>
              </a:rPr>
              <a:t> </a:t>
            </a:r>
            <a:r>
              <a:rPr lang="en-US" altLang="zh-CN" sz="2400" dirty="0">
                <a:solidFill>
                  <a:srgbClr val="A711AB"/>
                </a:solidFill>
              </a:rPr>
              <a:t>101000100      </a:t>
            </a:r>
            <a:r>
              <a:rPr lang="zh-CN" altLang="en-US" sz="2400" dirty="0">
                <a:solidFill>
                  <a:srgbClr val="A711AB"/>
                </a:solidFill>
              </a:rPr>
              <a:t>和</a:t>
            </a:r>
          </a:p>
        </p:txBody>
      </p:sp>
      <p:sp>
        <p:nvSpPr>
          <p:cNvPr id="15" name="直接连接符 155676">
            <a:extLst>
              <a:ext uri="{FF2B5EF4-FFF2-40B4-BE49-F238E27FC236}">
                <a16:creationId xmlns:a16="http://schemas.microsoft.com/office/drawing/2014/main" id="{28B561EF-C4D0-114A-98B7-DC82A409C75E}"/>
              </a:ext>
            </a:extLst>
          </p:cNvPr>
          <p:cNvSpPr>
            <a:spLocks noChangeShapeType="1"/>
          </p:cNvSpPr>
          <p:nvPr/>
        </p:nvSpPr>
        <p:spPr bwMode="auto">
          <a:xfrm>
            <a:off x="7081684" y="3793732"/>
            <a:ext cx="19812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灯片编号占位符 1">
            <a:extLst>
              <a:ext uri="{FF2B5EF4-FFF2-40B4-BE49-F238E27FC236}">
                <a16:creationId xmlns:a16="http://schemas.microsoft.com/office/drawing/2014/main" id="{8DFD0701-6458-1A64-B5EA-FCEFC8B86638}"/>
              </a:ext>
            </a:extLst>
          </p:cNvPr>
          <p:cNvSpPr>
            <a:spLocks noGrp="1"/>
          </p:cNvSpPr>
          <p:nvPr>
            <p:ph type="sldNum" sz="quarter" idx="12"/>
          </p:nvPr>
        </p:nvSpPr>
        <p:spPr/>
        <p:txBody>
          <a:bodyPr/>
          <a:lstStyle/>
          <a:p>
            <a:fld id="{392CBAA0-59E6-204E-8F03-85E5040D48B8}" type="slidenum">
              <a:rPr kumimoji="1" lang="zh-CN" altLang="en-US" smtClean="0"/>
              <a:t>33</a:t>
            </a:fld>
            <a:r>
              <a:rPr kumimoji="1" lang="en-US" altLang="zh-CN"/>
              <a:t>/89</a:t>
            </a:r>
            <a:endParaRPr kumimoji="1" lang="zh-CN" altLang="en-US" dirty="0"/>
          </a:p>
        </p:txBody>
      </p:sp>
    </p:spTree>
    <p:extLst>
      <p:ext uri="{BB962C8B-B14F-4D97-AF65-F5344CB8AC3E}">
        <p14:creationId xmlns:p14="http://schemas.microsoft.com/office/powerpoint/2010/main" val="1944191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二进制的算术运算：减法</a:t>
            </a:r>
          </a:p>
        </p:txBody>
      </p:sp>
      <p:sp>
        <p:nvSpPr>
          <p:cNvPr id="11" name="文本框 154653">
            <a:extLst>
              <a:ext uri="{FF2B5EF4-FFF2-40B4-BE49-F238E27FC236}">
                <a16:creationId xmlns:a16="http://schemas.microsoft.com/office/drawing/2014/main" id="{78D1B8EF-A0E4-9F4C-94BE-B55CADD48A27}"/>
              </a:ext>
            </a:extLst>
          </p:cNvPr>
          <p:cNvSpPr txBox="1">
            <a:spLocks noChangeArrowheads="1"/>
          </p:cNvSpPr>
          <p:nvPr/>
        </p:nvSpPr>
        <p:spPr bwMode="auto">
          <a:xfrm>
            <a:off x="285135" y="4741766"/>
            <a:ext cx="11621729" cy="13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800" dirty="0">
                <a:solidFill>
                  <a:srgbClr val="FF0000"/>
                </a:solidFill>
                <a:latin typeface="Songti SC" panose="02010600040101010101" pitchFamily="2" charset="-122"/>
                <a:ea typeface="Songti SC" panose="02010600040101010101" pitchFamily="2" charset="-122"/>
              </a:rPr>
              <a:t>结论：</a:t>
            </a:r>
            <a:endParaRPr lang="en-US" altLang="zh-CN" sz="2800" dirty="0">
              <a:solidFill>
                <a:srgbClr val="FF0000"/>
              </a:solidFill>
              <a:latin typeface="Songti SC" panose="02010600040101010101" pitchFamily="2" charset="-122"/>
              <a:ea typeface="Songti SC" panose="02010600040101010101" pitchFamily="2" charset="-122"/>
            </a:endParaRPr>
          </a:p>
          <a:p>
            <a:pPr>
              <a:lnSpc>
                <a:spcPct val="150000"/>
              </a:lnSpc>
              <a:spcBef>
                <a:spcPct val="0"/>
              </a:spcBef>
              <a:buNone/>
            </a:pPr>
            <a:r>
              <a:rPr lang="zh-CN" altLang="en-US" sz="2800" dirty="0">
                <a:solidFill>
                  <a:srgbClr val="1A1A9E"/>
                </a:solidFill>
              </a:rPr>
              <a:t>两个二进制数相减时，每一位是</a:t>
            </a:r>
            <a:r>
              <a:rPr lang="zh-CN" altLang="en-US" sz="2800" dirty="0">
                <a:solidFill>
                  <a:srgbClr val="A711AB"/>
                </a:solidFill>
              </a:rPr>
              <a:t>带借位的被减数</a:t>
            </a:r>
            <a:r>
              <a:rPr lang="zh-CN" altLang="en-US" sz="2800" dirty="0">
                <a:solidFill>
                  <a:srgbClr val="1A1A9E"/>
                </a:solidFill>
              </a:rPr>
              <a:t>与</a:t>
            </a:r>
            <a:r>
              <a:rPr lang="zh-CN" altLang="en-US" sz="2800" dirty="0">
                <a:solidFill>
                  <a:srgbClr val="A711AB"/>
                </a:solidFill>
              </a:rPr>
              <a:t>减数</a:t>
            </a:r>
            <a:r>
              <a:rPr lang="zh-CN" altLang="en-US" sz="2800" dirty="0">
                <a:solidFill>
                  <a:srgbClr val="1A1A9E"/>
                </a:solidFill>
              </a:rPr>
              <a:t>的差</a:t>
            </a:r>
            <a:endParaRPr lang="zh-CN" altLang="en-US" sz="2800" dirty="0">
              <a:solidFill>
                <a:srgbClr val="1A1A9E"/>
              </a:solidFill>
              <a:latin typeface="Songti SC" panose="02010600040101010101" pitchFamily="2" charset="-122"/>
              <a:ea typeface="Songti SC" panose="02010600040101010101" pitchFamily="2" charset="-122"/>
            </a:endParaRPr>
          </a:p>
        </p:txBody>
      </p:sp>
      <p:sp>
        <p:nvSpPr>
          <p:cNvPr id="9" name="文本框 156698">
            <a:extLst>
              <a:ext uri="{FF2B5EF4-FFF2-40B4-BE49-F238E27FC236}">
                <a16:creationId xmlns:a16="http://schemas.microsoft.com/office/drawing/2014/main" id="{36B5A2DB-1AC0-6A4D-A706-FD0B3A8AA415}"/>
              </a:ext>
            </a:extLst>
          </p:cNvPr>
          <p:cNvSpPr txBox="1">
            <a:spLocks noChangeArrowheads="1"/>
          </p:cNvSpPr>
          <p:nvPr/>
        </p:nvSpPr>
        <p:spPr bwMode="auto">
          <a:xfrm>
            <a:off x="867697" y="133924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dirty="0">
                <a:solidFill>
                  <a:srgbClr val="A711AB"/>
                </a:solidFill>
              </a:rPr>
              <a:t>运算法则：</a:t>
            </a:r>
          </a:p>
        </p:txBody>
      </p:sp>
      <p:sp>
        <p:nvSpPr>
          <p:cNvPr id="10" name="文本框 156699">
            <a:extLst>
              <a:ext uri="{FF2B5EF4-FFF2-40B4-BE49-F238E27FC236}">
                <a16:creationId xmlns:a16="http://schemas.microsoft.com/office/drawing/2014/main" id="{008DB613-AC96-6146-91E9-A6CF69C6CCFF}"/>
              </a:ext>
            </a:extLst>
          </p:cNvPr>
          <p:cNvSpPr txBox="1">
            <a:spLocks noChangeArrowheads="1"/>
          </p:cNvSpPr>
          <p:nvPr/>
        </p:nvSpPr>
        <p:spPr bwMode="auto">
          <a:xfrm>
            <a:off x="985684" y="1926617"/>
            <a:ext cx="2981907" cy="209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A711AB"/>
                </a:solidFill>
              </a:rPr>
              <a:t>0-0=0</a:t>
            </a:r>
          </a:p>
          <a:p>
            <a:pPr eaLnBrk="1" hangingPunct="1">
              <a:lnSpc>
                <a:spcPct val="140000"/>
              </a:lnSpc>
              <a:spcBef>
                <a:spcPct val="0"/>
              </a:spcBef>
              <a:buFont typeface="Arial" panose="020B0604020202020204" pitchFamily="34" charset="0"/>
              <a:buNone/>
            </a:pPr>
            <a:r>
              <a:rPr lang="en-US" altLang="zh-CN" sz="2400" dirty="0">
                <a:solidFill>
                  <a:srgbClr val="A711AB"/>
                </a:solidFill>
              </a:rPr>
              <a:t>1-1=0</a:t>
            </a:r>
          </a:p>
          <a:p>
            <a:pPr eaLnBrk="1" hangingPunct="1">
              <a:lnSpc>
                <a:spcPct val="140000"/>
              </a:lnSpc>
              <a:spcBef>
                <a:spcPct val="0"/>
              </a:spcBef>
              <a:buFont typeface="Arial" panose="020B0604020202020204" pitchFamily="34" charset="0"/>
              <a:buNone/>
            </a:pPr>
            <a:r>
              <a:rPr lang="en-US" altLang="zh-CN" sz="2400" dirty="0">
                <a:solidFill>
                  <a:srgbClr val="A711AB"/>
                </a:solidFill>
              </a:rPr>
              <a:t>1-0=1</a:t>
            </a:r>
          </a:p>
          <a:p>
            <a:pPr eaLnBrk="1" hangingPunct="1">
              <a:lnSpc>
                <a:spcPct val="140000"/>
              </a:lnSpc>
              <a:spcBef>
                <a:spcPct val="0"/>
              </a:spcBef>
              <a:buFont typeface="Arial" panose="020B0604020202020204" pitchFamily="34" charset="0"/>
              <a:buNone/>
            </a:pPr>
            <a:r>
              <a:rPr lang="en-US" altLang="zh-CN" sz="2400" dirty="0">
                <a:solidFill>
                  <a:srgbClr val="A711AB"/>
                </a:solidFill>
              </a:rPr>
              <a:t>0-1=1</a:t>
            </a:r>
            <a:r>
              <a:rPr lang="zh-CN" altLang="en-US" sz="2400" dirty="0">
                <a:solidFill>
                  <a:srgbClr val="A711AB"/>
                </a:solidFill>
              </a:rPr>
              <a:t> </a:t>
            </a:r>
            <a:r>
              <a:rPr lang="en-US" altLang="zh-CN" sz="2400" dirty="0">
                <a:solidFill>
                  <a:srgbClr val="A711AB"/>
                </a:solidFill>
              </a:rPr>
              <a:t>(</a:t>
            </a:r>
            <a:r>
              <a:rPr lang="zh-CN" altLang="en-US" sz="2400" dirty="0">
                <a:solidFill>
                  <a:srgbClr val="A711AB"/>
                </a:solidFill>
              </a:rPr>
              <a:t>产生了</a:t>
            </a:r>
            <a:r>
              <a:rPr lang="zh-CN" altLang="en-US" sz="2400" dirty="0">
                <a:solidFill>
                  <a:srgbClr val="FF0000"/>
                </a:solidFill>
              </a:rPr>
              <a:t>借位</a:t>
            </a:r>
            <a:r>
              <a:rPr lang="en-US" altLang="zh-CN" sz="2400" dirty="0">
                <a:solidFill>
                  <a:srgbClr val="A711AB"/>
                </a:solidFill>
              </a:rPr>
              <a:t>1)</a:t>
            </a:r>
          </a:p>
        </p:txBody>
      </p:sp>
      <p:sp>
        <p:nvSpPr>
          <p:cNvPr id="14" name="文本框 157722">
            <a:extLst>
              <a:ext uri="{FF2B5EF4-FFF2-40B4-BE49-F238E27FC236}">
                <a16:creationId xmlns:a16="http://schemas.microsoft.com/office/drawing/2014/main" id="{D44E8333-19BE-B24D-87B4-D5437DF3A443}"/>
              </a:ext>
            </a:extLst>
          </p:cNvPr>
          <p:cNvSpPr txBox="1">
            <a:spLocks noChangeArrowheads="1"/>
          </p:cNvSpPr>
          <p:nvPr/>
        </p:nvSpPr>
        <p:spPr bwMode="auto">
          <a:xfrm>
            <a:off x="6310271" y="1333344"/>
            <a:ext cx="385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rgbClr val="A711AB"/>
                </a:solidFill>
              </a:rPr>
              <a:t>例</a:t>
            </a:r>
            <a:r>
              <a:rPr lang="en-US" altLang="zh-CN" sz="2400" dirty="0">
                <a:solidFill>
                  <a:srgbClr val="A711AB"/>
                </a:solidFill>
              </a:rPr>
              <a:t>1</a:t>
            </a:r>
            <a:r>
              <a:rPr lang="zh-CN" altLang="en-US" sz="2400" dirty="0">
                <a:solidFill>
                  <a:srgbClr val="A711AB"/>
                </a:solidFill>
              </a:rPr>
              <a:t>：</a:t>
            </a:r>
            <a:r>
              <a:rPr lang="en-US" altLang="zh-CN" sz="2400" dirty="0">
                <a:solidFill>
                  <a:srgbClr val="A711AB"/>
                </a:solidFill>
              </a:rPr>
              <a:t>11011B</a:t>
            </a:r>
            <a:r>
              <a:rPr lang="zh-CN" altLang="en-US" sz="2400" dirty="0">
                <a:solidFill>
                  <a:srgbClr val="A711AB"/>
                </a:solidFill>
              </a:rPr>
              <a:t>和</a:t>
            </a:r>
            <a:r>
              <a:rPr lang="en-US" altLang="zh-CN" sz="2400" dirty="0">
                <a:solidFill>
                  <a:srgbClr val="A711AB"/>
                </a:solidFill>
              </a:rPr>
              <a:t>1101B</a:t>
            </a:r>
            <a:r>
              <a:rPr lang="zh-CN" altLang="en-US" sz="2400" dirty="0">
                <a:solidFill>
                  <a:srgbClr val="A711AB"/>
                </a:solidFill>
              </a:rPr>
              <a:t>相减</a:t>
            </a:r>
          </a:p>
        </p:txBody>
      </p:sp>
      <p:sp>
        <p:nvSpPr>
          <p:cNvPr id="16" name="文本框 157723">
            <a:extLst>
              <a:ext uri="{FF2B5EF4-FFF2-40B4-BE49-F238E27FC236}">
                <a16:creationId xmlns:a16="http://schemas.microsoft.com/office/drawing/2014/main" id="{A86871C3-AEE0-D144-83B2-A26A7E837DE3}"/>
              </a:ext>
            </a:extLst>
          </p:cNvPr>
          <p:cNvSpPr txBox="1">
            <a:spLocks noChangeArrowheads="1"/>
          </p:cNvSpPr>
          <p:nvPr/>
        </p:nvSpPr>
        <p:spPr bwMode="auto">
          <a:xfrm>
            <a:off x="7523915" y="1926617"/>
            <a:ext cx="43592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FF0000"/>
                </a:solidFill>
              </a:rPr>
              <a:t>0 1010 1 1</a:t>
            </a:r>
            <a:r>
              <a:rPr lang="en-US" altLang="zh-CN" sz="2400" dirty="0">
                <a:solidFill>
                  <a:srgbClr val="A711AB"/>
                </a:solidFill>
              </a:rPr>
              <a:t>       </a:t>
            </a:r>
            <a:r>
              <a:rPr lang="zh-CN" altLang="en-US" sz="2400" dirty="0">
                <a:solidFill>
                  <a:srgbClr val="FF0000"/>
                </a:solidFill>
              </a:rPr>
              <a:t>借位后的被减数</a:t>
            </a:r>
          </a:p>
          <a:p>
            <a:pPr eaLnBrk="1" hangingPunct="1">
              <a:lnSpc>
                <a:spcPct val="140000"/>
              </a:lnSpc>
              <a:spcBef>
                <a:spcPct val="0"/>
              </a:spcBef>
              <a:buFont typeface="Arial" panose="020B0604020202020204" pitchFamily="34" charset="0"/>
              <a:buNone/>
            </a:pPr>
            <a:r>
              <a:rPr lang="en-US" altLang="zh-CN" sz="2400" dirty="0">
                <a:solidFill>
                  <a:srgbClr val="A711AB"/>
                </a:solidFill>
              </a:rPr>
              <a:t>1   1  0 1 1       </a:t>
            </a:r>
            <a:r>
              <a:rPr lang="zh-CN" altLang="en-US" sz="2400" dirty="0">
                <a:solidFill>
                  <a:srgbClr val="A711AB"/>
                </a:solidFill>
              </a:rPr>
              <a:t>被减数</a:t>
            </a:r>
          </a:p>
          <a:p>
            <a:pPr eaLnBrk="1" hangingPunct="1">
              <a:lnSpc>
                <a:spcPct val="140000"/>
              </a:lnSpc>
              <a:spcBef>
                <a:spcPct val="0"/>
              </a:spcBef>
              <a:buFont typeface="Arial" panose="020B0604020202020204" pitchFamily="34" charset="0"/>
              <a:buNone/>
            </a:pPr>
            <a:r>
              <a:rPr lang="en-US" altLang="zh-CN" sz="2400" dirty="0">
                <a:solidFill>
                  <a:srgbClr val="A711AB"/>
                </a:solidFill>
              </a:rPr>
              <a:t>0   1  1 0 1       </a:t>
            </a:r>
            <a:r>
              <a:rPr lang="zh-CN" altLang="en-US" sz="2400" dirty="0">
                <a:solidFill>
                  <a:srgbClr val="A711AB"/>
                </a:solidFill>
              </a:rPr>
              <a:t>减数</a:t>
            </a:r>
          </a:p>
          <a:p>
            <a:pPr eaLnBrk="1" hangingPunct="1">
              <a:lnSpc>
                <a:spcPct val="140000"/>
              </a:lnSpc>
              <a:spcBef>
                <a:spcPct val="0"/>
              </a:spcBef>
              <a:buFont typeface="Arial" panose="020B0604020202020204" pitchFamily="34" charset="0"/>
              <a:buNone/>
            </a:pPr>
            <a:r>
              <a:rPr lang="zh-CN" altLang="en-US" sz="2400" dirty="0">
                <a:solidFill>
                  <a:srgbClr val="A711AB"/>
                </a:solidFill>
              </a:rPr>
              <a:t>     </a:t>
            </a:r>
            <a:r>
              <a:rPr lang="en-US" altLang="zh-CN" sz="2400" dirty="0">
                <a:solidFill>
                  <a:srgbClr val="A711AB"/>
                </a:solidFill>
              </a:rPr>
              <a:t>1  1 1 0        </a:t>
            </a:r>
            <a:r>
              <a:rPr lang="zh-CN" altLang="en-US" sz="2400" dirty="0">
                <a:solidFill>
                  <a:srgbClr val="A711AB"/>
                </a:solidFill>
              </a:rPr>
              <a:t>差</a:t>
            </a:r>
          </a:p>
        </p:txBody>
      </p:sp>
      <p:sp>
        <p:nvSpPr>
          <p:cNvPr id="17" name="直接连接符 157724">
            <a:extLst>
              <a:ext uri="{FF2B5EF4-FFF2-40B4-BE49-F238E27FC236}">
                <a16:creationId xmlns:a16="http://schemas.microsoft.com/office/drawing/2014/main" id="{1F5B78E8-9DB8-674F-B9CE-2A3153536B87}"/>
              </a:ext>
            </a:extLst>
          </p:cNvPr>
          <p:cNvSpPr>
            <a:spLocks noChangeShapeType="1"/>
          </p:cNvSpPr>
          <p:nvPr/>
        </p:nvSpPr>
        <p:spPr bwMode="auto">
          <a:xfrm>
            <a:off x="7295315" y="3529992"/>
            <a:ext cx="1905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157727">
            <a:extLst>
              <a:ext uri="{FF2B5EF4-FFF2-40B4-BE49-F238E27FC236}">
                <a16:creationId xmlns:a16="http://schemas.microsoft.com/office/drawing/2014/main" id="{E3B6867A-E8E5-F04C-8895-D9B4C3073767}"/>
              </a:ext>
            </a:extLst>
          </p:cNvPr>
          <p:cNvSpPr>
            <a:spLocks noChangeShapeType="1"/>
          </p:cNvSpPr>
          <p:nvPr/>
        </p:nvSpPr>
        <p:spPr bwMode="auto">
          <a:xfrm>
            <a:off x="7600115" y="2158392"/>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57730">
            <a:extLst>
              <a:ext uri="{FF2B5EF4-FFF2-40B4-BE49-F238E27FC236}">
                <a16:creationId xmlns:a16="http://schemas.microsoft.com/office/drawing/2014/main" id="{CA697612-8198-F844-92F0-3C77C3D22052}"/>
              </a:ext>
            </a:extLst>
          </p:cNvPr>
          <p:cNvSpPr>
            <a:spLocks noChangeShapeType="1"/>
          </p:cNvSpPr>
          <p:nvPr/>
        </p:nvSpPr>
        <p:spPr bwMode="auto">
          <a:xfrm>
            <a:off x="7828715" y="2158392"/>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157734">
            <a:extLst>
              <a:ext uri="{FF2B5EF4-FFF2-40B4-BE49-F238E27FC236}">
                <a16:creationId xmlns:a16="http://schemas.microsoft.com/office/drawing/2014/main" id="{9B7DF49B-47AC-6144-BC2E-206D3E415D4C}"/>
              </a:ext>
            </a:extLst>
          </p:cNvPr>
          <p:cNvSpPr>
            <a:spLocks noChangeShapeType="1"/>
          </p:cNvSpPr>
          <p:nvPr/>
        </p:nvSpPr>
        <p:spPr bwMode="auto">
          <a:xfrm>
            <a:off x="8238290" y="2158392"/>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157735">
            <a:extLst>
              <a:ext uri="{FF2B5EF4-FFF2-40B4-BE49-F238E27FC236}">
                <a16:creationId xmlns:a16="http://schemas.microsoft.com/office/drawing/2014/main" id="{295258D7-C9EE-3E48-B017-D30444015260}"/>
              </a:ext>
            </a:extLst>
          </p:cNvPr>
          <p:cNvSpPr>
            <a:spLocks noChangeShapeType="1"/>
          </p:cNvSpPr>
          <p:nvPr/>
        </p:nvSpPr>
        <p:spPr bwMode="auto">
          <a:xfrm>
            <a:off x="8590715" y="2158392"/>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157736">
            <a:extLst>
              <a:ext uri="{FF2B5EF4-FFF2-40B4-BE49-F238E27FC236}">
                <a16:creationId xmlns:a16="http://schemas.microsoft.com/office/drawing/2014/main" id="{D8091BE1-E725-8A4A-96FC-A9FB5A245AD3}"/>
              </a:ext>
            </a:extLst>
          </p:cNvPr>
          <p:cNvSpPr>
            <a:spLocks noChangeShapeType="1"/>
          </p:cNvSpPr>
          <p:nvPr/>
        </p:nvSpPr>
        <p:spPr bwMode="auto">
          <a:xfrm>
            <a:off x="8847890" y="2158392"/>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直接连接符 157737">
            <a:extLst>
              <a:ext uri="{FF2B5EF4-FFF2-40B4-BE49-F238E27FC236}">
                <a16:creationId xmlns:a16="http://schemas.microsoft.com/office/drawing/2014/main" id="{1C7E3E61-93FC-614C-9699-A92FDDBF8EBE}"/>
              </a:ext>
            </a:extLst>
          </p:cNvPr>
          <p:cNvSpPr>
            <a:spLocks noChangeShapeType="1"/>
          </p:cNvSpPr>
          <p:nvPr/>
        </p:nvSpPr>
        <p:spPr bwMode="auto">
          <a:xfrm>
            <a:off x="7295315" y="3301392"/>
            <a:ext cx="2286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灯片编号占位符 1">
            <a:extLst>
              <a:ext uri="{FF2B5EF4-FFF2-40B4-BE49-F238E27FC236}">
                <a16:creationId xmlns:a16="http://schemas.microsoft.com/office/drawing/2014/main" id="{40B6B85C-CF81-D875-2A87-F596CAEAFF1C}"/>
              </a:ext>
            </a:extLst>
          </p:cNvPr>
          <p:cNvSpPr>
            <a:spLocks noGrp="1"/>
          </p:cNvSpPr>
          <p:nvPr>
            <p:ph type="sldNum" sz="quarter" idx="12"/>
          </p:nvPr>
        </p:nvSpPr>
        <p:spPr/>
        <p:txBody>
          <a:bodyPr/>
          <a:lstStyle/>
          <a:p>
            <a:fld id="{392CBAA0-59E6-204E-8F03-85E5040D48B8}" type="slidenum">
              <a:rPr kumimoji="1" lang="zh-CN" altLang="en-US" smtClean="0"/>
              <a:t>34</a:t>
            </a:fld>
            <a:r>
              <a:rPr kumimoji="1" lang="en-US" altLang="zh-CN"/>
              <a:t>/89</a:t>
            </a:r>
            <a:endParaRPr kumimoji="1" lang="zh-CN" altLang="en-US" dirty="0"/>
          </a:p>
        </p:txBody>
      </p:sp>
    </p:spTree>
    <p:extLst>
      <p:ext uri="{BB962C8B-B14F-4D97-AF65-F5344CB8AC3E}">
        <p14:creationId xmlns:p14="http://schemas.microsoft.com/office/powerpoint/2010/main" val="346662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二进制的算术运算：减法</a:t>
            </a:r>
          </a:p>
        </p:txBody>
      </p:sp>
      <p:sp>
        <p:nvSpPr>
          <p:cNvPr id="11" name="文本框 154653">
            <a:extLst>
              <a:ext uri="{FF2B5EF4-FFF2-40B4-BE49-F238E27FC236}">
                <a16:creationId xmlns:a16="http://schemas.microsoft.com/office/drawing/2014/main" id="{78D1B8EF-A0E4-9F4C-94BE-B55CADD48A27}"/>
              </a:ext>
            </a:extLst>
          </p:cNvPr>
          <p:cNvSpPr txBox="1">
            <a:spLocks noChangeArrowheads="1"/>
          </p:cNvSpPr>
          <p:nvPr/>
        </p:nvSpPr>
        <p:spPr bwMode="auto">
          <a:xfrm>
            <a:off x="447368" y="4561549"/>
            <a:ext cx="11621729" cy="13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800" dirty="0">
                <a:solidFill>
                  <a:srgbClr val="FF0000"/>
                </a:solidFill>
                <a:latin typeface="Songti SC" panose="02010600040101010101" pitchFamily="2" charset="-122"/>
                <a:ea typeface="Songti SC" panose="02010600040101010101" pitchFamily="2" charset="-122"/>
              </a:rPr>
              <a:t>结论：</a:t>
            </a:r>
            <a:endParaRPr lang="en-US" altLang="zh-CN" sz="2800" dirty="0">
              <a:solidFill>
                <a:srgbClr val="FF0000"/>
              </a:solidFill>
              <a:latin typeface="Songti SC" panose="02010600040101010101" pitchFamily="2" charset="-122"/>
              <a:ea typeface="Songti SC" panose="02010600040101010101" pitchFamily="2" charset="-122"/>
            </a:endParaRPr>
          </a:p>
          <a:p>
            <a:pPr>
              <a:lnSpc>
                <a:spcPct val="150000"/>
              </a:lnSpc>
              <a:spcBef>
                <a:spcPct val="0"/>
              </a:spcBef>
              <a:buNone/>
            </a:pPr>
            <a:r>
              <a:rPr lang="zh-CN" altLang="en-US" sz="2800" dirty="0">
                <a:solidFill>
                  <a:srgbClr val="1A1A9E"/>
                </a:solidFill>
              </a:rPr>
              <a:t>两个二进制数相减时，每一位是</a:t>
            </a:r>
            <a:r>
              <a:rPr lang="zh-CN" altLang="en-US" sz="2800" dirty="0">
                <a:solidFill>
                  <a:srgbClr val="A711AB"/>
                </a:solidFill>
              </a:rPr>
              <a:t>带借位的被减数</a:t>
            </a:r>
            <a:r>
              <a:rPr lang="zh-CN" altLang="en-US" sz="2800" dirty="0">
                <a:solidFill>
                  <a:srgbClr val="1A1A9E"/>
                </a:solidFill>
              </a:rPr>
              <a:t>与</a:t>
            </a:r>
            <a:r>
              <a:rPr lang="zh-CN" altLang="en-US" sz="2800" dirty="0">
                <a:solidFill>
                  <a:srgbClr val="A711AB"/>
                </a:solidFill>
              </a:rPr>
              <a:t>减数</a:t>
            </a:r>
            <a:r>
              <a:rPr lang="zh-CN" altLang="en-US" sz="2800" dirty="0">
                <a:solidFill>
                  <a:srgbClr val="1A1A9E"/>
                </a:solidFill>
              </a:rPr>
              <a:t>的差</a:t>
            </a:r>
            <a:endParaRPr lang="en-US" altLang="zh-CN" sz="2800" dirty="0">
              <a:solidFill>
                <a:srgbClr val="1A1A9E"/>
              </a:solidFill>
            </a:endParaRPr>
          </a:p>
        </p:txBody>
      </p:sp>
      <p:sp>
        <p:nvSpPr>
          <p:cNvPr id="9" name="文本框 156698">
            <a:extLst>
              <a:ext uri="{FF2B5EF4-FFF2-40B4-BE49-F238E27FC236}">
                <a16:creationId xmlns:a16="http://schemas.microsoft.com/office/drawing/2014/main" id="{36B5A2DB-1AC0-6A4D-A706-FD0B3A8AA415}"/>
              </a:ext>
            </a:extLst>
          </p:cNvPr>
          <p:cNvSpPr txBox="1">
            <a:spLocks noChangeArrowheads="1"/>
          </p:cNvSpPr>
          <p:nvPr/>
        </p:nvSpPr>
        <p:spPr bwMode="auto">
          <a:xfrm>
            <a:off x="867697" y="133924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dirty="0">
                <a:solidFill>
                  <a:srgbClr val="A711AB"/>
                </a:solidFill>
              </a:rPr>
              <a:t>运算法则：</a:t>
            </a:r>
          </a:p>
        </p:txBody>
      </p:sp>
      <p:sp>
        <p:nvSpPr>
          <p:cNvPr id="10" name="文本框 156699">
            <a:extLst>
              <a:ext uri="{FF2B5EF4-FFF2-40B4-BE49-F238E27FC236}">
                <a16:creationId xmlns:a16="http://schemas.microsoft.com/office/drawing/2014/main" id="{008DB613-AC96-6146-91E9-A6CF69C6CCFF}"/>
              </a:ext>
            </a:extLst>
          </p:cNvPr>
          <p:cNvSpPr txBox="1">
            <a:spLocks noChangeArrowheads="1"/>
          </p:cNvSpPr>
          <p:nvPr/>
        </p:nvSpPr>
        <p:spPr bwMode="auto">
          <a:xfrm>
            <a:off x="985684" y="1926617"/>
            <a:ext cx="2981907" cy="209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A711AB"/>
                </a:solidFill>
              </a:rPr>
              <a:t>0-0=0</a:t>
            </a:r>
          </a:p>
          <a:p>
            <a:pPr eaLnBrk="1" hangingPunct="1">
              <a:lnSpc>
                <a:spcPct val="140000"/>
              </a:lnSpc>
              <a:spcBef>
                <a:spcPct val="0"/>
              </a:spcBef>
              <a:buFont typeface="Arial" panose="020B0604020202020204" pitchFamily="34" charset="0"/>
              <a:buNone/>
            </a:pPr>
            <a:r>
              <a:rPr lang="en-US" altLang="zh-CN" sz="2400" dirty="0">
                <a:solidFill>
                  <a:srgbClr val="A711AB"/>
                </a:solidFill>
              </a:rPr>
              <a:t>1-1=0</a:t>
            </a:r>
          </a:p>
          <a:p>
            <a:pPr eaLnBrk="1" hangingPunct="1">
              <a:lnSpc>
                <a:spcPct val="140000"/>
              </a:lnSpc>
              <a:spcBef>
                <a:spcPct val="0"/>
              </a:spcBef>
              <a:buFont typeface="Arial" panose="020B0604020202020204" pitchFamily="34" charset="0"/>
              <a:buNone/>
            </a:pPr>
            <a:r>
              <a:rPr lang="en-US" altLang="zh-CN" sz="2400" dirty="0">
                <a:solidFill>
                  <a:srgbClr val="A711AB"/>
                </a:solidFill>
              </a:rPr>
              <a:t>1-0=1</a:t>
            </a:r>
          </a:p>
          <a:p>
            <a:pPr eaLnBrk="1" hangingPunct="1">
              <a:lnSpc>
                <a:spcPct val="140000"/>
              </a:lnSpc>
              <a:spcBef>
                <a:spcPct val="0"/>
              </a:spcBef>
              <a:buFont typeface="Arial" panose="020B0604020202020204" pitchFamily="34" charset="0"/>
              <a:buNone/>
            </a:pPr>
            <a:r>
              <a:rPr lang="en-US" altLang="zh-CN" sz="2400" dirty="0">
                <a:solidFill>
                  <a:srgbClr val="A711AB"/>
                </a:solidFill>
              </a:rPr>
              <a:t>0-1=1</a:t>
            </a:r>
            <a:r>
              <a:rPr lang="zh-CN" altLang="en-US" sz="2400" dirty="0">
                <a:solidFill>
                  <a:srgbClr val="A711AB"/>
                </a:solidFill>
              </a:rPr>
              <a:t> </a:t>
            </a:r>
            <a:r>
              <a:rPr lang="en-US" altLang="zh-CN" sz="2400" dirty="0">
                <a:solidFill>
                  <a:srgbClr val="A711AB"/>
                </a:solidFill>
              </a:rPr>
              <a:t>(</a:t>
            </a:r>
            <a:r>
              <a:rPr lang="zh-CN" altLang="en-US" sz="2400" dirty="0">
                <a:solidFill>
                  <a:srgbClr val="A711AB"/>
                </a:solidFill>
              </a:rPr>
              <a:t>产生了</a:t>
            </a:r>
            <a:r>
              <a:rPr lang="zh-CN" altLang="en-US" sz="2400" dirty="0">
                <a:solidFill>
                  <a:srgbClr val="FF0000"/>
                </a:solidFill>
              </a:rPr>
              <a:t>借位</a:t>
            </a:r>
            <a:r>
              <a:rPr lang="en-US" altLang="zh-CN" sz="2400" dirty="0">
                <a:solidFill>
                  <a:srgbClr val="A711AB"/>
                </a:solidFill>
              </a:rPr>
              <a:t>1)</a:t>
            </a:r>
          </a:p>
        </p:txBody>
      </p:sp>
      <p:sp>
        <p:nvSpPr>
          <p:cNvPr id="12" name="文本框 158746">
            <a:extLst>
              <a:ext uri="{FF2B5EF4-FFF2-40B4-BE49-F238E27FC236}">
                <a16:creationId xmlns:a16="http://schemas.microsoft.com/office/drawing/2014/main" id="{4A57A33B-E67E-A147-B718-F1B88A9A4844}"/>
              </a:ext>
            </a:extLst>
          </p:cNvPr>
          <p:cNvSpPr txBox="1">
            <a:spLocks noChangeArrowheads="1"/>
          </p:cNvSpPr>
          <p:nvPr/>
        </p:nvSpPr>
        <p:spPr bwMode="auto">
          <a:xfrm>
            <a:off x="5464840" y="1336507"/>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rgbClr val="A711AB"/>
                </a:solidFill>
              </a:rPr>
              <a:t>例</a:t>
            </a:r>
            <a:r>
              <a:rPr lang="en-US" altLang="zh-CN" sz="2400" dirty="0">
                <a:solidFill>
                  <a:srgbClr val="A711AB"/>
                </a:solidFill>
              </a:rPr>
              <a:t>2</a:t>
            </a:r>
            <a:r>
              <a:rPr lang="zh-CN" altLang="en-US" sz="2400" dirty="0">
                <a:solidFill>
                  <a:srgbClr val="A711AB"/>
                </a:solidFill>
              </a:rPr>
              <a:t>：</a:t>
            </a:r>
            <a:r>
              <a:rPr lang="en-US" altLang="zh-CN" sz="2400" dirty="0">
                <a:solidFill>
                  <a:srgbClr val="A711AB"/>
                </a:solidFill>
              </a:rPr>
              <a:t>11000100B</a:t>
            </a:r>
            <a:r>
              <a:rPr lang="zh-CN" altLang="en-US" sz="2400" dirty="0">
                <a:solidFill>
                  <a:srgbClr val="A711AB"/>
                </a:solidFill>
              </a:rPr>
              <a:t>和</a:t>
            </a:r>
            <a:r>
              <a:rPr lang="en-US" altLang="zh-CN" sz="2400" dirty="0">
                <a:solidFill>
                  <a:srgbClr val="A711AB"/>
                </a:solidFill>
              </a:rPr>
              <a:t>00100101B</a:t>
            </a:r>
            <a:r>
              <a:rPr lang="zh-CN" altLang="en-US" sz="2400" dirty="0">
                <a:solidFill>
                  <a:srgbClr val="A711AB"/>
                </a:solidFill>
              </a:rPr>
              <a:t>相减 </a:t>
            </a:r>
          </a:p>
        </p:txBody>
      </p:sp>
      <p:sp>
        <p:nvSpPr>
          <p:cNvPr id="16" name="文本框 158759">
            <a:extLst>
              <a:ext uri="{FF2B5EF4-FFF2-40B4-BE49-F238E27FC236}">
                <a16:creationId xmlns:a16="http://schemas.microsoft.com/office/drawing/2014/main" id="{88D44AF0-1254-4147-97FF-89C42022718E}"/>
              </a:ext>
            </a:extLst>
          </p:cNvPr>
          <p:cNvSpPr txBox="1">
            <a:spLocks noChangeArrowheads="1"/>
          </p:cNvSpPr>
          <p:nvPr/>
        </p:nvSpPr>
        <p:spPr bwMode="auto">
          <a:xfrm>
            <a:off x="6096000" y="2199349"/>
            <a:ext cx="57832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dirty="0">
                <a:solidFill>
                  <a:srgbClr val="FF0000"/>
                </a:solidFill>
              </a:rPr>
              <a:t>1 0 1 1 1 1 0 1 1 0</a:t>
            </a:r>
            <a:r>
              <a:rPr lang="en-US" altLang="zh-CN" sz="2400" dirty="0">
                <a:solidFill>
                  <a:srgbClr val="A711AB"/>
                </a:solidFill>
              </a:rPr>
              <a:t>           </a:t>
            </a:r>
            <a:r>
              <a:rPr lang="zh-CN" altLang="en-US" sz="2400" dirty="0"/>
              <a:t>借位后的被减数 </a:t>
            </a:r>
            <a:endParaRPr lang="zh-CN" altLang="en-US" sz="2400" dirty="0">
              <a:solidFill>
                <a:srgbClr val="A711AB"/>
              </a:solidFill>
            </a:endParaRPr>
          </a:p>
          <a:p>
            <a:pPr eaLnBrk="1" hangingPunct="1">
              <a:lnSpc>
                <a:spcPct val="140000"/>
              </a:lnSpc>
              <a:spcBef>
                <a:spcPct val="0"/>
              </a:spcBef>
              <a:buFont typeface="Arial" panose="020B0604020202020204" pitchFamily="34" charset="0"/>
              <a:buNone/>
            </a:pPr>
            <a:r>
              <a:rPr lang="en-US" altLang="zh-CN" sz="2400" dirty="0">
                <a:solidFill>
                  <a:srgbClr val="A711AB"/>
                </a:solidFill>
              </a:rPr>
              <a:t>1 1 0 0 0   </a:t>
            </a:r>
            <a:r>
              <a:rPr lang="zh-CN" altLang="en-US" sz="2400" dirty="0">
                <a:solidFill>
                  <a:srgbClr val="A711AB"/>
                </a:solidFill>
              </a:rPr>
              <a:t> </a:t>
            </a:r>
            <a:r>
              <a:rPr lang="en-US" altLang="zh-CN" sz="2400" dirty="0">
                <a:solidFill>
                  <a:srgbClr val="A711AB"/>
                </a:solidFill>
              </a:rPr>
              <a:t>1 </a:t>
            </a:r>
            <a:r>
              <a:rPr lang="zh-CN" altLang="en-US" sz="2400" dirty="0">
                <a:solidFill>
                  <a:srgbClr val="A711AB"/>
                </a:solidFill>
              </a:rPr>
              <a:t> </a:t>
            </a:r>
            <a:r>
              <a:rPr lang="en-US" altLang="zh-CN" sz="2400" dirty="0">
                <a:solidFill>
                  <a:srgbClr val="A711AB"/>
                </a:solidFill>
              </a:rPr>
              <a:t>0   0            </a:t>
            </a:r>
            <a:r>
              <a:rPr lang="zh-CN" altLang="en-US" sz="2400" dirty="0"/>
              <a:t>被减数 </a:t>
            </a:r>
            <a:endParaRPr lang="zh-CN" altLang="en-US" sz="2400" dirty="0">
              <a:solidFill>
                <a:srgbClr val="A711AB"/>
              </a:solidFill>
            </a:endParaRPr>
          </a:p>
          <a:p>
            <a:pPr eaLnBrk="1" hangingPunct="1">
              <a:lnSpc>
                <a:spcPct val="140000"/>
              </a:lnSpc>
              <a:spcBef>
                <a:spcPct val="0"/>
              </a:spcBef>
              <a:buFont typeface="Arial" panose="020B0604020202020204" pitchFamily="34" charset="0"/>
              <a:buNone/>
            </a:pPr>
            <a:r>
              <a:rPr lang="en-US" altLang="zh-CN" sz="2400" dirty="0">
                <a:solidFill>
                  <a:srgbClr val="FF0000"/>
                </a:solidFill>
              </a:rPr>
              <a:t>0 0 1 0 0   </a:t>
            </a:r>
            <a:r>
              <a:rPr lang="zh-CN" altLang="en-US" sz="2400" dirty="0">
                <a:solidFill>
                  <a:srgbClr val="FF0000"/>
                </a:solidFill>
              </a:rPr>
              <a:t> </a:t>
            </a:r>
            <a:r>
              <a:rPr lang="en-US" altLang="zh-CN" sz="2400" dirty="0">
                <a:solidFill>
                  <a:srgbClr val="FF0000"/>
                </a:solidFill>
              </a:rPr>
              <a:t>1  0   1</a:t>
            </a:r>
            <a:r>
              <a:rPr lang="en-US" altLang="zh-CN" sz="2400" dirty="0">
                <a:solidFill>
                  <a:srgbClr val="A711AB"/>
                </a:solidFill>
              </a:rPr>
              <a:t>             </a:t>
            </a:r>
            <a:r>
              <a:rPr lang="zh-CN" altLang="en-US" sz="2400" dirty="0"/>
              <a:t>减数 </a:t>
            </a:r>
          </a:p>
          <a:p>
            <a:pPr eaLnBrk="1" hangingPunct="1">
              <a:lnSpc>
                <a:spcPct val="140000"/>
              </a:lnSpc>
              <a:spcBef>
                <a:spcPct val="0"/>
              </a:spcBef>
              <a:buFont typeface="Arial" panose="020B0604020202020204" pitchFamily="34" charset="0"/>
              <a:buNone/>
            </a:pPr>
            <a:r>
              <a:rPr lang="en-US" altLang="zh-CN" sz="2400" dirty="0"/>
              <a:t>1 0 0 1 1  1   1   1             </a:t>
            </a:r>
            <a:r>
              <a:rPr lang="zh-CN" altLang="en-US" sz="2400" dirty="0"/>
              <a:t>差</a:t>
            </a:r>
          </a:p>
        </p:txBody>
      </p:sp>
      <p:sp>
        <p:nvSpPr>
          <p:cNvPr id="17" name="直接连接符 158760">
            <a:extLst>
              <a:ext uri="{FF2B5EF4-FFF2-40B4-BE49-F238E27FC236}">
                <a16:creationId xmlns:a16="http://schemas.microsoft.com/office/drawing/2014/main" id="{30C08526-33E3-C741-ADA3-8918FB315AF0}"/>
              </a:ext>
            </a:extLst>
          </p:cNvPr>
          <p:cNvSpPr>
            <a:spLocks noChangeShapeType="1"/>
          </p:cNvSpPr>
          <p:nvPr/>
        </p:nvSpPr>
        <p:spPr bwMode="auto">
          <a:xfrm>
            <a:off x="6019800" y="3840824"/>
            <a:ext cx="2667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158761">
            <a:extLst>
              <a:ext uri="{FF2B5EF4-FFF2-40B4-BE49-F238E27FC236}">
                <a16:creationId xmlns:a16="http://schemas.microsoft.com/office/drawing/2014/main" id="{EABA4F98-5E44-424F-B701-12F7212613D1}"/>
              </a:ext>
            </a:extLst>
          </p:cNvPr>
          <p:cNvSpPr>
            <a:spLocks noChangeShapeType="1"/>
          </p:cNvSpPr>
          <p:nvPr/>
        </p:nvSpPr>
        <p:spPr bwMode="auto">
          <a:xfrm flipV="1">
            <a:off x="5867400" y="3612224"/>
            <a:ext cx="228600" cy="3175"/>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58762">
            <a:extLst>
              <a:ext uri="{FF2B5EF4-FFF2-40B4-BE49-F238E27FC236}">
                <a16:creationId xmlns:a16="http://schemas.microsoft.com/office/drawing/2014/main" id="{8798D638-D5F6-A149-8AEA-7E2A0AEF5ECC}"/>
              </a:ext>
            </a:extLst>
          </p:cNvPr>
          <p:cNvSpPr>
            <a:spLocks noChangeShapeType="1"/>
          </p:cNvSpPr>
          <p:nvPr/>
        </p:nvSpPr>
        <p:spPr bwMode="auto">
          <a:xfrm>
            <a:off x="6372225"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158763">
            <a:extLst>
              <a:ext uri="{FF2B5EF4-FFF2-40B4-BE49-F238E27FC236}">
                <a16:creationId xmlns:a16="http://schemas.microsoft.com/office/drawing/2014/main" id="{9792F343-14DF-A544-A239-4E96FA22479D}"/>
              </a:ext>
            </a:extLst>
          </p:cNvPr>
          <p:cNvSpPr>
            <a:spLocks noChangeShapeType="1"/>
          </p:cNvSpPr>
          <p:nvPr/>
        </p:nvSpPr>
        <p:spPr bwMode="auto">
          <a:xfrm>
            <a:off x="6600825"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158764">
            <a:extLst>
              <a:ext uri="{FF2B5EF4-FFF2-40B4-BE49-F238E27FC236}">
                <a16:creationId xmlns:a16="http://schemas.microsoft.com/office/drawing/2014/main" id="{7DCB5AB9-8EA1-4E44-8651-2125BB8AD360}"/>
              </a:ext>
            </a:extLst>
          </p:cNvPr>
          <p:cNvSpPr>
            <a:spLocks noChangeShapeType="1"/>
          </p:cNvSpPr>
          <p:nvPr/>
        </p:nvSpPr>
        <p:spPr bwMode="auto">
          <a:xfrm>
            <a:off x="6924675"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158765">
            <a:extLst>
              <a:ext uri="{FF2B5EF4-FFF2-40B4-BE49-F238E27FC236}">
                <a16:creationId xmlns:a16="http://schemas.microsoft.com/office/drawing/2014/main" id="{22CAA444-C1E7-3843-9C7E-752DC3708E6A}"/>
              </a:ext>
            </a:extLst>
          </p:cNvPr>
          <p:cNvSpPr>
            <a:spLocks noChangeShapeType="1"/>
          </p:cNvSpPr>
          <p:nvPr/>
        </p:nvSpPr>
        <p:spPr bwMode="auto">
          <a:xfrm>
            <a:off x="7177088"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直接连接符 158766">
            <a:extLst>
              <a:ext uri="{FF2B5EF4-FFF2-40B4-BE49-F238E27FC236}">
                <a16:creationId xmlns:a16="http://schemas.microsoft.com/office/drawing/2014/main" id="{B6AC8321-9541-6C47-ACCE-CD2B886F4317}"/>
              </a:ext>
            </a:extLst>
          </p:cNvPr>
          <p:cNvSpPr>
            <a:spLocks noChangeShapeType="1"/>
          </p:cNvSpPr>
          <p:nvPr/>
        </p:nvSpPr>
        <p:spPr bwMode="auto">
          <a:xfrm>
            <a:off x="7467600"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直接连接符 158767">
            <a:extLst>
              <a:ext uri="{FF2B5EF4-FFF2-40B4-BE49-F238E27FC236}">
                <a16:creationId xmlns:a16="http://schemas.microsoft.com/office/drawing/2014/main" id="{64241F60-BCD6-714D-903C-3D1D483E8C56}"/>
              </a:ext>
            </a:extLst>
          </p:cNvPr>
          <p:cNvSpPr>
            <a:spLocks noChangeShapeType="1"/>
          </p:cNvSpPr>
          <p:nvPr/>
        </p:nvSpPr>
        <p:spPr bwMode="auto">
          <a:xfrm>
            <a:off x="7924800"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直接连接符 158768">
            <a:extLst>
              <a:ext uri="{FF2B5EF4-FFF2-40B4-BE49-F238E27FC236}">
                <a16:creationId xmlns:a16="http://schemas.microsoft.com/office/drawing/2014/main" id="{78A7E12A-80D2-C84F-BCB8-499B35309865}"/>
              </a:ext>
            </a:extLst>
          </p:cNvPr>
          <p:cNvSpPr>
            <a:spLocks noChangeShapeType="1"/>
          </p:cNvSpPr>
          <p:nvPr/>
        </p:nvSpPr>
        <p:spPr bwMode="auto">
          <a:xfrm>
            <a:off x="8229600" y="2316824"/>
            <a:ext cx="0" cy="190500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灯片编号占位符 1">
            <a:extLst>
              <a:ext uri="{FF2B5EF4-FFF2-40B4-BE49-F238E27FC236}">
                <a16:creationId xmlns:a16="http://schemas.microsoft.com/office/drawing/2014/main" id="{D97671AE-2832-4209-14D5-30D01E50F690}"/>
              </a:ext>
            </a:extLst>
          </p:cNvPr>
          <p:cNvSpPr>
            <a:spLocks noGrp="1"/>
          </p:cNvSpPr>
          <p:nvPr>
            <p:ph type="sldNum" sz="quarter" idx="12"/>
          </p:nvPr>
        </p:nvSpPr>
        <p:spPr/>
        <p:txBody>
          <a:bodyPr/>
          <a:lstStyle/>
          <a:p>
            <a:fld id="{392CBAA0-59E6-204E-8F03-85E5040D48B8}" type="slidenum">
              <a:rPr kumimoji="1" lang="zh-CN" altLang="en-US" smtClean="0"/>
              <a:t>35</a:t>
            </a:fld>
            <a:r>
              <a:rPr kumimoji="1" lang="en-US" altLang="zh-CN"/>
              <a:t>/89</a:t>
            </a:r>
            <a:endParaRPr kumimoji="1" lang="zh-CN" altLang="en-US" dirty="0"/>
          </a:p>
        </p:txBody>
      </p:sp>
    </p:spTree>
    <p:extLst>
      <p:ext uri="{BB962C8B-B14F-4D97-AF65-F5344CB8AC3E}">
        <p14:creationId xmlns:p14="http://schemas.microsoft.com/office/powerpoint/2010/main" val="323787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二进制的算术运算：乘法</a:t>
            </a:r>
          </a:p>
        </p:txBody>
      </p:sp>
      <p:sp>
        <p:nvSpPr>
          <p:cNvPr id="14" name="文本框 159770">
            <a:extLst>
              <a:ext uri="{FF2B5EF4-FFF2-40B4-BE49-F238E27FC236}">
                <a16:creationId xmlns:a16="http://schemas.microsoft.com/office/drawing/2014/main" id="{EFD92C79-695F-B74B-A578-524C39453074}"/>
              </a:ext>
            </a:extLst>
          </p:cNvPr>
          <p:cNvSpPr txBox="1">
            <a:spLocks noChangeArrowheads="1"/>
          </p:cNvSpPr>
          <p:nvPr/>
        </p:nvSpPr>
        <p:spPr bwMode="auto">
          <a:xfrm>
            <a:off x="1160796" y="1403219"/>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dirty="0">
                <a:solidFill>
                  <a:srgbClr val="A711AB"/>
                </a:solidFill>
              </a:rPr>
              <a:t>运算法则：</a:t>
            </a:r>
          </a:p>
        </p:txBody>
      </p:sp>
      <p:sp>
        <p:nvSpPr>
          <p:cNvPr id="15" name="文本框 159771">
            <a:extLst>
              <a:ext uri="{FF2B5EF4-FFF2-40B4-BE49-F238E27FC236}">
                <a16:creationId xmlns:a16="http://schemas.microsoft.com/office/drawing/2014/main" id="{832117FA-D8F8-5F4B-A795-5B13A8C43152}"/>
              </a:ext>
            </a:extLst>
          </p:cNvPr>
          <p:cNvSpPr txBox="1">
            <a:spLocks noChangeArrowheads="1"/>
          </p:cNvSpPr>
          <p:nvPr/>
        </p:nvSpPr>
        <p:spPr bwMode="auto">
          <a:xfrm>
            <a:off x="1404144" y="2001248"/>
            <a:ext cx="11001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a:solidFill>
                  <a:srgbClr val="A711AB"/>
                </a:solidFill>
              </a:rPr>
              <a:t>0</a:t>
            </a:r>
            <a:r>
              <a:rPr lang="en-US" altLang="zh-CN" sz="1800"/>
              <a:t>×</a:t>
            </a:r>
            <a:r>
              <a:rPr lang="en-US" altLang="zh-CN" sz="2400">
                <a:solidFill>
                  <a:srgbClr val="A711AB"/>
                </a:solidFill>
              </a:rPr>
              <a:t>0=0</a:t>
            </a:r>
          </a:p>
          <a:p>
            <a:pPr eaLnBrk="1" hangingPunct="1">
              <a:lnSpc>
                <a:spcPct val="140000"/>
              </a:lnSpc>
              <a:spcBef>
                <a:spcPct val="0"/>
              </a:spcBef>
              <a:buFont typeface="Arial" panose="020B0604020202020204" pitchFamily="34" charset="0"/>
              <a:buNone/>
            </a:pPr>
            <a:r>
              <a:rPr lang="en-US" altLang="zh-CN" sz="2400">
                <a:solidFill>
                  <a:srgbClr val="A711AB"/>
                </a:solidFill>
              </a:rPr>
              <a:t>1</a:t>
            </a:r>
            <a:r>
              <a:rPr lang="en-US" altLang="zh-CN" sz="1800"/>
              <a:t>×</a:t>
            </a:r>
            <a:r>
              <a:rPr lang="en-US" altLang="zh-CN" sz="2400">
                <a:solidFill>
                  <a:srgbClr val="A711AB"/>
                </a:solidFill>
              </a:rPr>
              <a:t>1=1</a:t>
            </a:r>
          </a:p>
          <a:p>
            <a:pPr eaLnBrk="1" hangingPunct="1">
              <a:lnSpc>
                <a:spcPct val="140000"/>
              </a:lnSpc>
              <a:spcBef>
                <a:spcPct val="0"/>
              </a:spcBef>
              <a:buFont typeface="Arial" panose="020B0604020202020204" pitchFamily="34" charset="0"/>
              <a:buNone/>
            </a:pPr>
            <a:r>
              <a:rPr lang="en-US" altLang="zh-CN" sz="2400">
                <a:solidFill>
                  <a:srgbClr val="A711AB"/>
                </a:solidFill>
              </a:rPr>
              <a:t>1</a:t>
            </a:r>
            <a:r>
              <a:rPr lang="en-US" altLang="zh-CN" sz="1800"/>
              <a:t>×</a:t>
            </a:r>
            <a:r>
              <a:rPr lang="en-US" altLang="zh-CN" sz="2400">
                <a:solidFill>
                  <a:srgbClr val="A711AB"/>
                </a:solidFill>
              </a:rPr>
              <a:t>0=0</a:t>
            </a:r>
          </a:p>
          <a:p>
            <a:pPr eaLnBrk="1" hangingPunct="1">
              <a:lnSpc>
                <a:spcPct val="140000"/>
              </a:lnSpc>
              <a:spcBef>
                <a:spcPct val="0"/>
              </a:spcBef>
              <a:buFont typeface="Arial" panose="020B0604020202020204" pitchFamily="34" charset="0"/>
              <a:buNone/>
            </a:pPr>
            <a:r>
              <a:rPr lang="en-US" altLang="zh-CN" sz="2400">
                <a:solidFill>
                  <a:srgbClr val="A711AB"/>
                </a:solidFill>
              </a:rPr>
              <a:t>0</a:t>
            </a:r>
            <a:r>
              <a:rPr lang="en-US" altLang="zh-CN" sz="1800"/>
              <a:t>×</a:t>
            </a:r>
            <a:r>
              <a:rPr lang="en-US" altLang="zh-CN" sz="2400">
                <a:solidFill>
                  <a:srgbClr val="A711AB"/>
                </a:solidFill>
              </a:rPr>
              <a:t>1=0</a:t>
            </a:r>
          </a:p>
        </p:txBody>
      </p:sp>
      <p:graphicFrame>
        <p:nvGraphicFramePr>
          <p:cNvPr id="13" name="表格 12">
            <a:extLst>
              <a:ext uri="{FF2B5EF4-FFF2-40B4-BE49-F238E27FC236}">
                <a16:creationId xmlns:a16="http://schemas.microsoft.com/office/drawing/2014/main" id="{96C339EB-7D58-3047-828B-4989701F4EC0}"/>
              </a:ext>
            </a:extLst>
          </p:cNvPr>
          <p:cNvGraphicFramePr>
            <a:graphicFrameLocks noGrp="1"/>
          </p:cNvGraphicFramePr>
          <p:nvPr>
            <p:extLst>
              <p:ext uri="{D42A27DB-BD31-4B8C-83A1-F6EECF244321}">
                <p14:modId xmlns:p14="http://schemas.microsoft.com/office/powerpoint/2010/main" val="981626754"/>
              </p:ext>
            </p:extLst>
          </p:nvPr>
        </p:nvGraphicFramePr>
        <p:xfrm>
          <a:off x="6496250" y="1403219"/>
          <a:ext cx="2159877" cy="4145280"/>
        </p:xfrm>
        <a:graphic>
          <a:graphicData uri="http://schemas.openxmlformats.org/drawingml/2006/table">
            <a:tbl>
              <a:tblPr firstRow="1" bandRow="1">
                <a:tableStyleId>{5C22544A-7EE6-4342-B048-85BDC9FD1C3A}</a:tableStyleId>
              </a:tblPr>
              <a:tblGrid>
                <a:gridCol w="2159877">
                  <a:extLst>
                    <a:ext uri="{9D8B030D-6E8A-4147-A177-3AD203B41FA5}">
                      <a16:colId xmlns:a16="http://schemas.microsoft.com/office/drawing/2014/main" val="1126893732"/>
                    </a:ext>
                  </a:extLst>
                </a:gridCol>
              </a:tblGrid>
              <a:tr h="370840">
                <a:tc>
                  <a:txBody>
                    <a:bodyPr/>
                    <a:lstStyle/>
                    <a:p>
                      <a:pPr algn="ctr">
                        <a:lnSpc>
                          <a:spcPct val="100000"/>
                        </a:lnSpc>
                        <a:spcAft>
                          <a:spcPts val="2400"/>
                        </a:spcAft>
                      </a:pPr>
                      <a:r>
                        <a:rPr lang="zh-CN" altLang="en-US" sz="2800" dirty="0">
                          <a:solidFill>
                            <a:srgbClr val="0000FF"/>
                          </a:solidFill>
                          <a:latin typeface="Myriad Pro" panose="020B0503030403020204" pitchFamily="34" charset="0"/>
                          <a:ea typeface="Songti SC" panose="02010600040101010101" pitchFamily="2" charset="-122"/>
                        </a:rPr>
                        <a:t>乘法运算</a:t>
                      </a:r>
                    </a:p>
                  </a:txBody>
                  <a:tcPr anchor="ctr">
                    <a:noFill/>
                  </a:tcPr>
                </a:tc>
                <a:extLst>
                  <a:ext uri="{0D108BD9-81ED-4DB2-BD59-A6C34878D82A}">
                    <a16:rowId xmlns:a16="http://schemas.microsoft.com/office/drawing/2014/main" val="2689658091"/>
                  </a:ext>
                </a:extLst>
              </a:tr>
              <a:tr h="370840">
                <a:tc>
                  <a:txBody>
                    <a:bodyPr/>
                    <a:lstStyle/>
                    <a:p>
                      <a:pPr algn="r"/>
                      <a:r>
                        <a:rPr lang="en-US" altLang="zh-CN" sz="2800" dirty="0">
                          <a:latin typeface="Myriad Pro" panose="020B0503030403020204" pitchFamily="34" charset="0"/>
                          <a:ea typeface="Songti SC" panose="02010600040101010101" pitchFamily="2" charset="-122"/>
                        </a:rPr>
                        <a:t>1001</a:t>
                      </a:r>
                      <a:endParaRPr lang="zh-CN" altLang="en-US" sz="2800" dirty="0">
                        <a:latin typeface="Myriad Pro" panose="020B0503030403020204" pitchFamily="34" charset="0"/>
                        <a:ea typeface="Songti SC" panose="02010600040101010101" pitchFamily="2" charset="-122"/>
                      </a:endParaRPr>
                    </a:p>
                  </a:txBody>
                  <a:tcPr>
                    <a:noFill/>
                  </a:tcPr>
                </a:tc>
                <a:extLst>
                  <a:ext uri="{0D108BD9-81ED-4DB2-BD59-A6C34878D82A}">
                    <a16:rowId xmlns:a16="http://schemas.microsoft.com/office/drawing/2014/main" val="3552459051"/>
                  </a:ext>
                </a:extLst>
              </a:tr>
              <a:tr h="370840">
                <a:tc>
                  <a:txBody>
                    <a:bodyPr/>
                    <a:lstStyle/>
                    <a:p>
                      <a:pPr algn="r"/>
                      <a:r>
                        <a:rPr lang="en-US" altLang="zh-CN" sz="2800" dirty="0">
                          <a:latin typeface="Myriad Pro" panose="020B0503030403020204" pitchFamily="34" charset="0"/>
                          <a:ea typeface="Songti SC" panose="02010600040101010101" pitchFamily="2" charset="-122"/>
                        </a:rPr>
                        <a:t>X</a:t>
                      </a:r>
                      <a:r>
                        <a:rPr lang="zh-CN" altLang="en-US" sz="2800" dirty="0">
                          <a:latin typeface="Myriad Pro" panose="020B0503030403020204" pitchFamily="34" charset="0"/>
                          <a:ea typeface="Songti SC" panose="02010600040101010101" pitchFamily="2" charset="-122"/>
                        </a:rPr>
                        <a:t> </a:t>
                      </a:r>
                      <a:r>
                        <a:rPr lang="en-US" altLang="zh-CN" sz="2800" dirty="0">
                          <a:latin typeface="Myriad Pro" panose="020B0503030403020204" pitchFamily="34" charset="0"/>
                          <a:ea typeface="Songti SC" panose="02010600040101010101" pitchFamily="2" charset="-122"/>
                        </a:rPr>
                        <a:t>0101</a:t>
                      </a:r>
                      <a:endParaRPr lang="zh-CN" altLang="en-US" sz="2800" dirty="0">
                        <a:latin typeface="Myriad Pro" panose="020B0503030403020204" pitchFamily="34" charset="0"/>
                        <a:ea typeface="Songti SC" panose="02010600040101010101" pitchFamily="2" charset="-122"/>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194357"/>
                  </a:ext>
                </a:extLst>
              </a:tr>
              <a:tr h="370840">
                <a:tc>
                  <a:txBody>
                    <a:bodyPr/>
                    <a:lstStyle/>
                    <a:p>
                      <a:pPr algn="r"/>
                      <a:r>
                        <a:rPr lang="en-US" altLang="zh-CN" sz="2800" dirty="0">
                          <a:latin typeface="Myriad Pro" panose="020B0503030403020204" pitchFamily="34" charset="0"/>
                          <a:ea typeface="Songti SC" panose="02010600040101010101" pitchFamily="2" charset="-122"/>
                        </a:rPr>
                        <a:t>1000</a:t>
                      </a: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732412"/>
                  </a:ext>
                </a:extLst>
              </a:tr>
              <a:tr h="370840">
                <a:tc>
                  <a:txBody>
                    <a:bodyPr/>
                    <a:lstStyle/>
                    <a:p>
                      <a:pPr algn="r"/>
                      <a:r>
                        <a:rPr lang="en-US" altLang="zh-CN" sz="2800" dirty="0">
                          <a:latin typeface="Myriad Pro" panose="020B0503030403020204" pitchFamily="34" charset="0"/>
                          <a:ea typeface="Songti SC" panose="02010600040101010101" pitchFamily="2" charset="-122"/>
                        </a:rPr>
                        <a:t>0000</a:t>
                      </a:r>
                      <a:r>
                        <a:rPr lang="en-US" altLang="zh-CN" sz="2800" dirty="0">
                          <a:solidFill>
                            <a:schemeClr val="bg1"/>
                          </a:solidFill>
                          <a:latin typeface="Myriad Pro" panose="020B0503030403020204" pitchFamily="34" charset="0"/>
                          <a:ea typeface="Songti SC" panose="02010600040101010101" pitchFamily="2" charset="-122"/>
                        </a:rPr>
                        <a:t>0</a:t>
                      </a:r>
                      <a:endParaRPr lang="zh-CN" altLang="en-US" sz="2800" dirty="0">
                        <a:solidFill>
                          <a:schemeClr val="bg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5573506"/>
                  </a:ext>
                </a:extLst>
              </a:tr>
              <a:tr h="370840">
                <a:tc>
                  <a:txBody>
                    <a:bodyPr/>
                    <a:lstStyle/>
                    <a:p>
                      <a:pPr algn="r"/>
                      <a:r>
                        <a:rPr lang="en-US" altLang="zh-CN" sz="2800" dirty="0">
                          <a:latin typeface="Myriad Pro" panose="020B0503030403020204" pitchFamily="34" charset="0"/>
                          <a:ea typeface="Songti SC" panose="02010600040101010101" pitchFamily="2" charset="-122"/>
                        </a:rPr>
                        <a:t>1001</a:t>
                      </a:r>
                      <a:r>
                        <a:rPr lang="en-US" altLang="zh-CN" sz="2800" dirty="0">
                          <a:solidFill>
                            <a:schemeClr val="bg1"/>
                          </a:solidFill>
                          <a:latin typeface="Myriad Pro" panose="020B0503030403020204" pitchFamily="34" charset="0"/>
                          <a:ea typeface="Songti SC" panose="02010600040101010101" pitchFamily="2" charset="-122"/>
                        </a:rPr>
                        <a:t>00</a:t>
                      </a:r>
                      <a:endParaRPr lang="zh-CN" altLang="en-US" sz="2800" dirty="0">
                        <a:solidFill>
                          <a:schemeClr val="bg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685738"/>
                  </a:ext>
                </a:extLst>
              </a:tr>
              <a:tr h="370840">
                <a:tc>
                  <a:txBody>
                    <a:bodyPr/>
                    <a:lstStyle/>
                    <a:p>
                      <a:pPr algn="r"/>
                      <a:r>
                        <a:rPr lang="en-US" altLang="zh-CN" sz="2800" dirty="0">
                          <a:latin typeface="Myriad Pro" panose="020B0503030403020204" pitchFamily="34" charset="0"/>
                          <a:ea typeface="Songti SC" panose="02010600040101010101" pitchFamily="2" charset="-122"/>
                        </a:rPr>
                        <a:t>0000</a:t>
                      </a:r>
                      <a:r>
                        <a:rPr lang="en-US" altLang="zh-CN" sz="2800" dirty="0">
                          <a:solidFill>
                            <a:schemeClr val="bg1"/>
                          </a:solidFill>
                          <a:latin typeface="Myriad Pro" panose="020B0503030403020204" pitchFamily="34" charset="0"/>
                          <a:ea typeface="Songti SC" panose="02010600040101010101" pitchFamily="2" charset="-122"/>
                        </a:rPr>
                        <a:t>000</a:t>
                      </a:r>
                      <a:endParaRPr lang="zh-CN" altLang="en-US" sz="2800" dirty="0">
                        <a:solidFill>
                          <a:schemeClr val="bg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506281"/>
                  </a:ext>
                </a:extLst>
              </a:tr>
              <a:tr h="370840">
                <a:tc>
                  <a:txBody>
                    <a:bodyPr/>
                    <a:lstStyle/>
                    <a:p>
                      <a:pPr algn="r"/>
                      <a:r>
                        <a:rPr lang="en-US" altLang="zh-CN" sz="2800" dirty="0">
                          <a:latin typeface="Myriad Pro" panose="020B0503030403020204" pitchFamily="34" charset="0"/>
                          <a:ea typeface="Songti SC" panose="02010600040101010101" pitchFamily="2" charset="-122"/>
                        </a:rPr>
                        <a:t>0101101</a:t>
                      </a: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6317538"/>
                  </a:ext>
                </a:extLst>
              </a:tr>
            </a:tbl>
          </a:graphicData>
        </a:graphic>
      </p:graphicFrame>
      <p:sp>
        <p:nvSpPr>
          <p:cNvPr id="2" name="灯片编号占位符 1">
            <a:extLst>
              <a:ext uri="{FF2B5EF4-FFF2-40B4-BE49-F238E27FC236}">
                <a16:creationId xmlns:a16="http://schemas.microsoft.com/office/drawing/2014/main" id="{106E16B8-040B-C113-20D5-3A4C29A3B97C}"/>
              </a:ext>
            </a:extLst>
          </p:cNvPr>
          <p:cNvSpPr>
            <a:spLocks noGrp="1"/>
          </p:cNvSpPr>
          <p:nvPr>
            <p:ph type="sldNum" sz="quarter" idx="12"/>
          </p:nvPr>
        </p:nvSpPr>
        <p:spPr/>
        <p:txBody>
          <a:bodyPr/>
          <a:lstStyle/>
          <a:p>
            <a:fld id="{392CBAA0-59E6-204E-8F03-85E5040D48B8}" type="slidenum">
              <a:rPr kumimoji="1" lang="zh-CN" altLang="en-US" smtClean="0"/>
              <a:t>36</a:t>
            </a:fld>
            <a:r>
              <a:rPr kumimoji="1" lang="en-US" altLang="zh-CN"/>
              <a:t>/89</a:t>
            </a:r>
            <a:endParaRPr kumimoji="1" lang="zh-CN" altLang="en-US" dirty="0"/>
          </a:p>
        </p:txBody>
      </p:sp>
    </p:spTree>
    <p:extLst>
      <p:ext uri="{BB962C8B-B14F-4D97-AF65-F5344CB8AC3E}">
        <p14:creationId xmlns:p14="http://schemas.microsoft.com/office/powerpoint/2010/main" val="2526841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二进制的算术运算：乘法</a:t>
            </a:r>
          </a:p>
        </p:txBody>
      </p:sp>
      <p:sp>
        <p:nvSpPr>
          <p:cNvPr id="11" name="文本框 154653">
            <a:extLst>
              <a:ext uri="{FF2B5EF4-FFF2-40B4-BE49-F238E27FC236}">
                <a16:creationId xmlns:a16="http://schemas.microsoft.com/office/drawing/2014/main" id="{78D1B8EF-A0E4-9F4C-94BE-B55CADD48A27}"/>
              </a:ext>
            </a:extLst>
          </p:cNvPr>
          <p:cNvSpPr txBox="1">
            <a:spLocks noChangeArrowheads="1"/>
          </p:cNvSpPr>
          <p:nvPr/>
        </p:nvSpPr>
        <p:spPr bwMode="auto">
          <a:xfrm>
            <a:off x="261461" y="4644436"/>
            <a:ext cx="116217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800" dirty="0">
                <a:solidFill>
                  <a:srgbClr val="FF0000"/>
                </a:solidFill>
                <a:latin typeface="Songti SC" panose="02010600040101010101" pitchFamily="2" charset="-122"/>
                <a:ea typeface="Songti SC" panose="02010600040101010101" pitchFamily="2" charset="-122"/>
              </a:rPr>
              <a:t>结论：</a:t>
            </a:r>
            <a:endParaRPr lang="en-US" altLang="zh-CN" sz="2800" dirty="0">
              <a:solidFill>
                <a:srgbClr val="FF0000"/>
              </a:solidFill>
              <a:latin typeface="Songti SC" panose="02010600040101010101" pitchFamily="2" charset="-122"/>
              <a:ea typeface="Songti SC" panose="02010600040101010101" pitchFamily="2" charset="-122"/>
            </a:endParaRPr>
          </a:p>
          <a:p>
            <a:pPr>
              <a:spcBef>
                <a:spcPct val="0"/>
              </a:spcBef>
              <a:buNone/>
            </a:pPr>
            <a:r>
              <a:rPr lang="zh-CN" altLang="en-US" sz="2400" dirty="0"/>
              <a:t>从乘数的</a:t>
            </a:r>
            <a:r>
              <a:rPr lang="zh-CN" altLang="en-US" sz="2400" dirty="0">
                <a:solidFill>
                  <a:srgbClr val="FF0000"/>
                </a:solidFill>
              </a:rPr>
              <a:t>低位</a:t>
            </a:r>
            <a:r>
              <a:rPr lang="zh-CN" altLang="en-US" sz="2400" dirty="0"/>
              <a:t>开始，用</a:t>
            </a:r>
            <a:r>
              <a:rPr lang="zh-CN" altLang="en-US" sz="2400" dirty="0">
                <a:solidFill>
                  <a:srgbClr val="FF0000"/>
                </a:solidFill>
              </a:rPr>
              <a:t>乘数</a:t>
            </a:r>
            <a:r>
              <a:rPr lang="zh-CN" altLang="en-US" sz="2400" dirty="0"/>
              <a:t>的每一位分别去乘</a:t>
            </a:r>
            <a:r>
              <a:rPr lang="zh-CN" altLang="en-US" sz="2400" dirty="0">
                <a:solidFill>
                  <a:srgbClr val="FF0000"/>
                </a:solidFill>
              </a:rPr>
              <a:t>被乘数</a:t>
            </a:r>
            <a:r>
              <a:rPr lang="zh-CN" altLang="en-US" sz="2400" dirty="0"/>
              <a:t>，所得的各</a:t>
            </a:r>
            <a:r>
              <a:rPr lang="zh-CN" altLang="en-US" sz="2400" dirty="0">
                <a:solidFill>
                  <a:srgbClr val="FF0000"/>
                </a:solidFill>
              </a:rPr>
              <a:t>中间结果</a:t>
            </a:r>
            <a:r>
              <a:rPr lang="zh-CN" altLang="en-US" sz="2400" dirty="0"/>
              <a:t>的最低有效位与相应的乘数位对齐，最后把这些中间结果同时</a:t>
            </a:r>
            <a:r>
              <a:rPr lang="zh-CN" altLang="en-US" sz="2400" dirty="0">
                <a:solidFill>
                  <a:srgbClr val="FF0000"/>
                </a:solidFill>
              </a:rPr>
              <a:t>相加</a:t>
            </a:r>
            <a:r>
              <a:rPr lang="zh-CN" altLang="en-US" sz="2400" dirty="0"/>
              <a:t>即得到最后乘积。</a:t>
            </a:r>
            <a:endParaRPr lang="zh-CN" altLang="en-US" sz="2400" dirty="0">
              <a:solidFill>
                <a:srgbClr val="1A1A9E"/>
              </a:solidFill>
              <a:latin typeface="Songti SC" panose="02010600040101010101" pitchFamily="2" charset="-122"/>
              <a:ea typeface="Songti SC" panose="02010600040101010101" pitchFamily="2" charset="-122"/>
            </a:endParaRPr>
          </a:p>
        </p:txBody>
      </p:sp>
      <p:sp>
        <p:nvSpPr>
          <p:cNvPr id="14" name="文本框 159770">
            <a:extLst>
              <a:ext uri="{FF2B5EF4-FFF2-40B4-BE49-F238E27FC236}">
                <a16:creationId xmlns:a16="http://schemas.microsoft.com/office/drawing/2014/main" id="{EFD92C79-695F-B74B-A578-524C39453074}"/>
              </a:ext>
            </a:extLst>
          </p:cNvPr>
          <p:cNvSpPr txBox="1">
            <a:spLocks noChangeArrowheads="1"/>
          </p:cNvSpPr>
          <p:nvPr/>
        </p:nvSpPr>
        <p:spPr bwMode="auto">
          <a:xfrm>
            <a:off x="285135" y="1434322"/>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rgbClr val="A711AB"/>
                </a:solidFill>
              </a:rPr>
              <a:t>运算法则（边乘、边加的方法）：</a:t>
            </a:r>
          </a:p>
        </p:txBody>
      </p:sp>
      <p:sp>
        <p:nvSpPr>
          <p:cNvPr id="15" name="文本框 159771">
            <a:extLst>
              <a:ext uri="{FF2B5EF4-FFF2-40B4-BE49-F238E27FC236}">
                <a16:creationId xmlns:a16="http://schemas.microsoft.com/office/drawing/2014/main" id="{832117FA-D8F8-5F4B-A795-5B13A8C43152}"/>
              </a:ext>
            </a:extLst>
          </p:cNvPr>
          <p:cNvSpPr txBox="1">
            <a:spLocks noChangeArrowheads="1"/>
          </p:cNvSpPr>
          <p:nvPr/>
        </p:nvSpPr>
        <p:spPr bwMode="auto">
          <a:xfrm>
            <a:off x="1957048" y="1985555"/>
            <a:ext cx="11001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Arial" panose="020B0604020202020204" pitchFamily="34" charset="0"/>
              <a:buNone/>
            </a:pPr>
            <a:r>
              <a:rPr lang="en-US" altLang="zh-CN" sz="2400">
                <a:solidFill>
                  <a:srgbClr val="A711AB"/>
                </a:solidFill>
              </a:rPr>
              <a:t>0</a:t>
            </a:r>
            <a:r>
              <a:rPr lang="en-US" altLang="zh-CN" sz="1800"/>
              <a:t>×</a:t>
            </a:r>
            <a:r>
              <a:rPr lang="en-US" altLang="zh-CN" sz="2400">
                <a:solidFill>
                  <a:srgbClr val="A711AB"/>
                </a:solidFill>
              </a:rPr>
              <a:t>0=0</a:t>
            </a:r>
          </a:p>
          <a:p>
            <a:pPr eaLnBrk="1" hangingPunct="1">
              <a:lnSpc>
                <a:spcPct val="140000"/>
              </a:lnSpc>
              <a:spcBef>
                <a:spcPct val="0"/>
              </a:spcBef>
              <a:buFont typeface="Arial" panose="020B0604020202020204" pitchFamily="34" charset="0"/>
              <a:buNone/>
            </a:pPr>
            <a:r>
              <a:rPr lang="en-US" altLang="zh-CN" sz="2400">
                <a:solidFill>
                  <a:srgbClr val="A711AB"/>
                </a:solidFill>
              </a:rPr>
              <a:t>1</a:t>
            </a:r>
            <a:r>
              <a:rPr lang="en-US" altLang="zh-CN" sz="1800"/>
              <a:t>×</a:t>
            </a:r>
            <a:r>
              <a:rPr lang="en-US" altLang="zh-CN" sz="2400">
                <a:solidFill>
                  <a:srgbClr val="A711AB"/>
                </a:solidFill>
              </a:rPr>
              <a:t>1=1</a:t>
            </a:r>
          </a:p>
          <a:p>
            <a:pPr eaLnBrk="1" hangingPunct="1">
              <a:lnSpc>
                <a:spcPct val="140000"/>
              </a:lnSpc>
              <a:spcBef>
                <a:spcPct val="0"/>
              </a:spcBef>
              <a:buFont typeface="Arial" panose="020B0604020202020204" pitchFamily="34" charset="0"/>
              <a:buNone/>
            </a:pPr>
            <a:r>
              <a:rPr lang="en-US" altLang="zh-CN" sz="2400">
                <a:solidFill>
                  <a:srgbClr val="A711AB"/>
                </a:solidFill>
              </a:rPr>
              <a:t>1</a:t>
            </a:r>
            <a:r>
              <a:rPr lang="en-US" altLang="zh-CN" sz="1800"/>
              <a:t>×</a:t>
            </a:r>
            <a:r>
              <a:rPr lang="en-US" altLang="zh-CN" sz="2400">
                <a:solidFill>
                  <a:srgbClr val="A711AB"/>
                </a:solidFill>
              </a:rPr>
              <a:t>0=0</a:t>
            </a:r>
          </a:p>
          <a:p>
            <a:pPr eaLnBrk="1" hangingPunct="1">
              <a:lnSpc>
                <a:spcPct val="140000"/>
              </a:lnSpc>
              <a:spcBef>
                <a:spcPct val="0"/>
              </a:spcBef>
              <a:buFont typeface="Arial" panose="020B0604020202020204" pitchFamily="34" charset="0"/>
              <a:buNone/>
            </a:pPr>
            <a:r>
              <a:rPr lang="en-US" altLang="zh-CN" sz="2400">
                <a:solidFill>
                  <a:srgbClr val="A711AB"/>
                </a:solidFill>
              </a:rPr>
              <a:t>0</a:t>
            </a:r>
            <a:r>
              <a:rPr lang="en-US" altLang="zh-CN" sz="1800"/>
              <a:t>×</a:t>
            </a:r>
            <a:r>
              <a:rPr lang="en-US" altLang="zh-CN" sz="2400">
                <a:solidFill>
                  <a:srgbClr val="A711AB"/>
                </a:solidFill>
              </a:rPr>
              <a:t>1=0</a:t>
            </a:r>
          </a:p>
        </p:txBody>
      </p:sp>
      <p:sp>
        <p:nvSpPr>
          <p:cNvPr id="16" name="文本框 160794">
            <a:extLst>
              <a:ext uri="{FF2B5EF4-FFF2-40B4-BE49-F238E27FC236}">
                <a16:creationId xmlns:a16="http://schemas.microsoft.com/office/drawing/2014/main" id="{C9670B03-0430-5D41-9FBA-B8577D5615DB}"/>
              </a:ext>
            </a:extLst>
          </p:cNvPr>
          <p:cNvSpPr txBox="1">
            <a:spLocks noChangeArrowheads="1"/>
          </p:cNvSpPr>
          <p:nvPr/>
        </p:nvSpPr>
        <p:spPr bwMode="auto">
          <a:xfrm>
            <a:off x="6472083" y="665125"/>
            <a:ext cx="384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rgbClr val="A711AB"/>
                </a:solidFill>
              </a:rPr>
              <a:t>例</a:t>
            </a:r>
            <a:r>
              <a:rPr lang="en-US" altLang="zh-CN" sz="2400" dirty="0">
                <a:solidFill>
                  <a:srgbClr val="A711AB"/>
                </a:solidFill>
              </a:rPr>
              <a:t>1</a:t>
            </a:r>
            <a:r>
              <a:rPr lang="zh-CN" altLang="en-US" sz="2400" dirty="0">
                <a:solidFill>
                  <a:srgbClr val="A711AB"/>
                </a:solidFill>
              </a:rPr>
              <a:t>：</a:t>
            </a:r>
            <a:r>
              <a:rPr lang="en-US" altLang="zh-CN" sz="2400" dirty="0">
                <a:solidFill>
                  <a:srgbClr val="A711AB"/>
                </a:solidFill>
              </a:rPr>
              <a:t>1111B</a:t>
            </a:r>
            <a:r>
              <a:rPr lang="zh-CN" altLang="en-US" sz="2400" dirty="0">
                <a:solidFill>
                  <a:srgbClr val="A711AB"/>
                </a:solidFill>
              </a:rPr>
              <a:t>和</a:t>
            </a:r>
            <a:r>
              <a:rPr lang="en-US" altLang="zh-CN" sz="2400" dirty="0">
                <a:solidFill>
                  <a:srgbClr val="A711AB"/>
                </a:solidFill>
              </a:rPr>
              <a:t>11011B</a:t>
            </a:r>
            <a:r>
              <a:rPr lang="zh-CN" altLang="en-US" sz="2400" dirty="0">
                <a:solidFill>
                  <a:srgbClr val="A711AB"/>
                </a:solidFill>
              </a:rPr>
              <a:t>相乘</a:t>
            </a:r>
          </a:p>
        </p:txBody>
      </p:sp>
      <p:sp>
        <p:nvSpPr>
          <p:cNvPr id="18" name="文本框 160795">
            <a:extLst>
              <a:ext uri="{FF2B5EF4-FFF2-40B4-BE49-F238E27FC236}">
                <a16:creationId xmlns:a16="http://schemas.microsoft.com/office/drawing/2014/main" id="{2A94F473-DCD9-234D-9B4E-F23DD9702D3F}"/>
              </a:ext>
            </a:extLst>
          </p:cNvPr>
          <p:cNvSpPr txBox="1">
            <a:spLocks noChangeArrowheads="1"/>
          </p:cNvSpPr>
          <p:nvPr/>
        </p:nvSpPr>
        <p:spPr bwMode="auto">
          <a:xfrm>
            <a:off x="6091990" y="1394823"/>
            <a:ext cx="60960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0"/>
              </a:spcBef>
              <a:buFont typeface="Arial" panose="020B0604020202020204" pitchFamily="34" charset="0"/>
              <a:buNone/>
            </a:pPr>
            <a:r>
              <a:rPr lang="en-US" altLang="zh-CN" sz="2000">
                <a:solidFill>
                  <a:srgbClr val="A711AB"/>
                </a:solidFill>
              </a:rPr>
              <a:t>                     1111              </a:t>
            </a:r>
            <a:r>
              <a:rPr lang="zh-CN" altLang="en-US" sz="2000">
                <a:solidFill>
                  <a:srgbClr val="A711AB"/>
                </a:solidFill>
              </a:rPr>
              <a:t>被乘数</a:t>
            </a:r>
          </a:p>
          <a:p>
            <a:pPr eaLnBrk="1" hangingPunct="1">
              <a:lnSpc>
                <a:spcPct val="115000"/>
              </a:lnSpc>
              <a:spcBef>
                <a:spcPct val="0"/>
              </a:spcBef>
              <a:buFont typeface="Arial" panose="020B0604020202020204" pitchFamily="34" charset="0"/>
              <a:buNone/>
            </a:pPr>
            <a:r>
              <a:rPr lang="zh-CN" altLang="en-US" sz="2000"/>
              <a:t>                 </a:t>
            </a:r>
            <a:r>
              <a:rPr lang="en-US" altLang="zh-CN" sz="2000"/>
              <a:t>×</a:t>
            </a:r>
            <a:r>
              <a:rPr lang="en-US" altLang="zh-CN" sz="2000">
                <a:solidFill>
                  <a:srgbClr val="A711AB"/>
                </a:solidFill>
              </a:rPr>
              <a:t>1101              </a:t>
            </a:r>
            <a:r>
              <a:rPr lang="zh-CN" altLang="en-US" sz="2000">
                <a:solidFill>
                  <a:srgbClr val="A711AB"/>
                </a:solidFill>
              </a:rPr>
              <a:t>乘数</a:t>
            </a:r>
          </a:p>
          <a:p>
            <a:pPr eaLnBrk="1" hangingPunct="1">
              <a:lnSpc>
                <a:spcPct val="115000"/>
              </a:lnSpc>
              <a:spcBef>
                <a:spcPct val="0"/>
              </a:spcBef>
              <a:buFont typeface="Arial" panose="020B0604020202020204" pitchFamily="34" charset="0"/>
              <a:buNone/>
            </a:pPr>
            <a:r>
              <a:rPr lang="zh-CN" altLang="en-US" sz="2000">
                <a:solidFill>
                  <a:srgbClr val="A711AB"/>
                </a:solidFill>
              </a:rPr>
              <a:t>                     </a:t>
            </a:r>
            <a:r>
              <a:rPr lang="en-US" altLang="zh-CN" sz="2000">
                <a:solidFill>
                  <a:srgbClr val="FF0000"/>
                </a:solidFill>
              </a:rPr>
              <a:t>1111              </a:t>
            </a:r>
            <a:r>
              <a:rPr lang="zh-CN" altLang="en-US" sz="2000">
                <a:solidFill>
                  <a:srgbClr val="FF0000"/>
                </a:solidFill>
              </a:rPr>
              <a:t>第</a:t>
            </a:r>
            <a:r>
              <a:rPr lang="en-US" altLang="zh-CN" sz="2000">
                <a:solidFill>
                  <a:srgbClr val="FF0000"/>
                </a:solidFill>
              </a:rPr>
              <a:t>1</a:t>
            </a:r>
            <a:r>
              <a:rPr lang="zh-CN" altLang="en-US" sz="200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a:solidFill>
                  <a:srgbClr val="A711AB"/>
                </a:solidFill>
              </a:rPr>
              <a:t>                   </a:t>
            </a:r>
            <a:r>
              <a:rPr lang="en-US" altLang="zh-CN" sz="2000">
                <a:solidFill>
                  <a:srgbClr val="A711AB"/>
                </a:solidFill>
              </a:rPr>
              <a:t>0000</a:t>
            </a:r>
          </a:p>
          <a:p>
            <a:pPr eaLnBrk="1" hangingPunct="1">
              <a:lnSpc>
                <a:spcPct val="115000"/>
              </a:lnSpc>
              <a:spcBef>
                <a:spcPct val="0"/>
              </a:spcBef>
              <a:buFont typeface="Arial" panose="020B0604020202020204" pitchFamily="34" charset="0"/>
              <a:buNone/>
            </a:pPr>
            <a:r>
              <a:rPr lang="en-US" altLang="zh-CN" sz="2000">
                <a:solidFill>
                  <a:srgbClr val="A711AB"/>
                </a:solidFill>
              </a:rPr>
              <a:t>                   </a:t>
            </a:r>
            <a:r>
              <a:rPr lang="en-US" altLang="zh-CN" sz="2000">
                <a:solidFill>
                  <a:srgbClr val="FF0000"/>
                </a:solidFill>
              </a:rPr>
              <a:t>01111              </a:t>
            </a:r>
            <a:r>
              <a:rPr lang="zh-CN" altLang="en-US" sz="2000">
                <a:solidFill>
                  <a:srgbClr val="FF0000"/>
                </a:solidFill>
              </a:rPr>
              <a:t>第</a:t>
            </a:r>
            <a:r>
              <a:rPr lang="en-US" altLang="zh-CN" sz="2000">
                <a:solidFill>
                  <a:srgbClr val="FF0000"/>
                </a:solidFill>
              </a:rPr>
              <a:t>2</a:t>
            </a:r>
            <a:r>
              <a:rPr lang="zh-CN" altLang="en-US" sz="200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a:solidFill>
                  <a:srgbClr val="A711AB"/>
                </a:solidFill>
              </a:rPr>
              <a:t>                 </a:t>
            </a:r>
            <a:r>
              <a:rPr lang="en-US" altLang="zh-CN" sz="2000">
                <a:solidFill>
                  <a:srgbClr val="A711AB"/>
                </a:solidFill>
              </a:rPr>
              <a:t>1111</a:t>
            </a:r>
          </a:p>
          <a:p>
            <a:pPr eaLnBrk="1" hangingPunct="1">
              <a:lnSpc>
                <a:spcPct val="115000"/>
              </a:lnSpc>
              <a:spcBef>
                <a:spcPct val="0"/>
              </a:spcBef>
              <a:buFont typeface="Arial" panose="020B0604020202020204" pitchFamily="34" charset="0"/>
              <a:buNone/>
            </a:pPr>
            <a:r>
              <a:rPr lang="en-US" altLang="zh-CN" sz="2000">
                <a:solidFill>
                  <a:srgbClr val="FF0000"/>
                </a:solidFill>
              </a:rPr>
              <a:t>               1001011              </a:t>
            </a:r>
            <a:r>
              <a:rPr lang="zh-CN" altLang="en-US" sz="2000">
                <a:solidFill>
                  <a:srgbClr val="FF0000"/>
                </a:solidFill>
              </a:rPr>
              <a:t>第</a:t>
            </a:r>
            <a:r>
              <a:rPr lang="en-US" altLang="zh-CN" sz="2000">
                <a:solidFill>
                  <a:srgbClr val="FF0000"/>
                </a:solidFill>
              </a:rPr>
              <a:t>3</a:t>
            </a:r>
            <a:r>
              <a:rPr lang="zh-CN" altLang="en-US" sz="200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a:solidFill>
                  <a:srgbClr val="A711AB"/>
                </a:solidFill>
              </a:rPr>
              <a:t>               </a:t>
            </a:r>
            <a:r>
              <a:rPr lang="en-US" altLang="zh-CN" sz="2000">
                <a:solidFill>
                  <a:srgbClr val="A711AB"/>
                </a:solidFill>
              </a:rPr>
              <a:t>1111</a:t>
            </a:r>
          </a:p>
          <a:p>
            <a:pPr eaLnBrk="1" hangingPunct="1">
              <a:lnSpc>
                <a:spcPct val="115000"/>
              </a:lnSpc>
              <a:spcBef>
                <a:spcPct val="0"/>
              </a:spcBef>
              <a:buFont typeface="Arial" panose="020B0604020202020204" pitchFamily="34" charset="0"/>
              <a:buNone/>
            </a:pPr>
            <a:r>
              <a:rPr lang="en-US" altLang="zh-CN" sz="2000">
                <a:solidFill>
                  <a:srgbClr val="FF0000"/>
                </a:solidFill>
              </a:rPr>
              <a:t>             11000011              </a:t>
            </a:r>
            <a:r>
              <a:rPr lang="zh-CN" altLang="en-US" sz="2000">
                <a:solidFill>
                  <a:srgbClr val="FF0000"/>
                </a:solidFill>
              </a:rPr>
              <a:t>第</a:t>
            </a:r>
            <a:r>
              <a:rPr lang="en-US" altLang="zh-CN" sz="2000">
                <a:solidFill>
                  <a:srgbClr val="FF0000"/>
                </a:solidFill>
              </a:rPr>
              <a:t>4</a:t>
            </a:r>
            <a:r>
              <a:rPr lang="zh-CN" altLang="en-US" sz="2000">
                <a:solidFill>
                  <a:srgbClr val="FF0000"/>
                </a:solidFill>
              </a:rPr>
              <a:t>次部分积</a:t>
            </a:r>
          </a:p>
        </p:txBody>
      </p:sp>
      <p:sp>
        <p:nvSpPr>
          <p:cNvPr id="19" name="直接连接符 160796">
            <a:extLst>
              <a:ext uri="{FF2B5EF4-FFF2-40B4-BE49-F238E27FC236}">
                <a16:creationId xmlns:a16="http://schemas.microsoft.com/office/drawing/2014/main" id="{D9D7C850-96C4-8E40-A9E8-E13B56C84B9F}"/>
              </a:ext>
            </a:extLst>
          </p:cNvPr>
          <p:cNvSpPr>
            <a:spLocks noChangeShapeType="1"/>
          </p:cNvSpPr>
          <p:nvPr/>
        </p:nvSpPr>
        <p:spPr bwMode="auto">
          <a:xfrm>
            <a:off x="7234990" y="2099673"/>
            <a:ext cx="1143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160798">
            <a:extLst>
              <a:ext uri="{FF2B5EF4-FFF2-40B4-BE49-F238E27FC236}">
                <a16:creationId xmlns:a16="http://schemas.microsoft.com/office/drawing/2014/main" id="{3AC6947E-23B5-7E4E-A10E-2F9BF0A8AFD0}"/>
              </a:ext>
            </a:extLst>
          </p:cNvPr>
          <p:cNvSpPr>
            <a:spLocks noChangeShapeType="1"/>
          </p:cNvSpPr>
          <p:nvPr/>
        </p:nvSpPr>
        <p:spPr bwMode="auto">
          <a:xfrm>
            <a:off x="6930190" y="3566523"/>
            <a:ext cx="1447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160799">
            <a:extLst>
              <a:ext uri="{FF2B5EF4-FFF2-40B4-BE49-F238E27FC236}">
                <a16:creationId xmlns:a16="http://schemas.microsoft.com/office/drawing/2014/main" id="{9831D0EA-41B3-6A46-8739-69B4B414E7F5}"/>
              </a:ext>
            </a:extLst>
          </p:cNvPr>
          <p:cNvSpPr>
            <a:spLocks noChangeShapeType="1"/>
          </p:cNvSpPr>
          <p:nvPr/>
        </p:nvSpPr>
        <p:spPr bwMode="auto">
          <a:xfrm>
            <a:off x="6701590" y="4247561"/>
            <a:ext cx="16764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160800">
            <a:extLst>
              <a:ext uri="{FF2B5EF4-FFF2-40B4-BE49-F238E27FC236}">
                <a16:creationId xmlns:a16="http://schemas.microsoft.com/office/drawing/2014/main" id="{5A6C375B-C9B6-5441-9EA4-8FA4348E1BF0}"/>
              </a:ext>
            </a:extLst>
          </p:cNvPr>
          <p:cNvSpPr>
            <a:spLocks noChangeShapeType="1"/>
          </p:cNvSpPr>
          <p:nvPr/>
        </p:nvSpPr>
        <p:spPr bwMode="auto">
          <a:xfrm>
            <a:off x="7234990" y="2847386"/>
            <a:ext cx="1143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灯片编号占位符 1">
            <a:extLst>
              <a:ext uri="{FF2B5EF4-FFF2-40B4-BE49-F238E27FC236}">
                <a16:creationId xmlns:a16="http://schemas.microsoft.com/office/drawing/2014/main" id="{51427109-3E8B-30B0-7496-CA78703C56D3}"/>
              </a:ext>
            </a:extLst>
          </p:cNvPr>
          <p:cNvSpPr>
            <a:spLocks noGrp="1"/>
          </p:cNvSpPr>
          <p:nvPr>
            <p:ph type="sldNum" sz="quarter" idx="12"/>
          </p:nvPr>
        </p:nvSpPr>
        <p:spPr/>
        <p:txBody>
          <a:bodyPr/>
          <a:lstStyle/>
          <a:p>
            <a:fld id="{392CBAA0-59E6-204E-8F03-85E5040D48B8}" type="slidenum">
              <a:rPr kumimoji="1" lang="zh-CN" altLang="en-US" smtClean="0"/>
              <a:t>37</a:t>
            </a:fld>
            <a:r>
              <a:rPr kumimoji="1" lang="en-US" altLang="zh-CN"/>
              <a:t>/89</a:t>
            </a:r>
            <a:endParaRPr kumimoji="1" lang="zh-CN" altLang="en-US" dirty="0"/>
          </a:p>
        </p:txBody>
      </p:sp>
    </p:spTree>
    <p:extLst>
      <p:ext uri="{BB962C8B-B14F-4D97-AF65-F5344CB8AC3E}">
        <p14:creationId xmlns:p14="http://schemas.microsoft.com/office/powerpoint/2010/main" val="1450726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二进制的算术运算：除法</a:t>
            </a:r>
          </a:p>
        </p:txBody>
      </p:sp>
      <p:sp>
        <p:nvSpPr>
          <p:cNvPr id="11" name="文本框 154653">
            <a:extLst>
              <a:ext uri="{FF2B5EF4-FFF2-40B4-BE49-F238E27FC236}">
                <a16:creationId xmlns:a16="http://schemas.microsoft.com/office/drawing/2014/main" id="{78D1B8EF-A0E4-9F4C-94BE-B55CADD48A27}"/>
              </a:ext>
            </a:extLst>
          </p:cNvPr>
          <p:cNvSpPr txBox="1">
            <a:spLocks noChangeArrowheads="1"/>
          </p:cNvSpPr>
          <p:nvPr/>
        </p:nvSpPr>
        <p:spPr bwMode="auto">
          <a:xfrm>
            <a:off x="285135" y="4904918"/>
            <a:ext cx="116217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800" dirty="0">
                <a:solidFill>
                  <a:srgbClr val="FF0000"/>
                </a:solidFill>
                <a:latin typeface="Songti SC" panose="02010600040101010101" pitchFamily="2" charset="-122"/>
                <a:ea typeface="Songti SC" panose="02010600040101010101" pitchFamily="2" charset="-122"/>
              </a:rPr>
              <a:t>结论：</a:t>
            </a:r>
            <a:endParaRPr lang="en-US" altLang="zh-CN" sz="2800" dirty="0">
              <a:solidFill>
                <a:srgbClr val="FF0000"/>
              </a:solidFill>
              <a:latin typeface="Songti SC" panose="02010600040101010101" pitchFamily="2" charset="-122"/>
              <a:ea typeface="Songti SC" panose="02010600040101010101" pitchFamily="2" charset="-122"/>
            </a:endParaRPr>
          </a:p>
          <a:p>
            <a:pPr>
              <a:spcBef>
                <a:spcPct val="0"/>
              </a:spcBef>
              <a:buNone/>
            </a:pPr>
            <a:r>
              <a:rPr lang="zh-CN" altLang="en-US" sz="2400" dirty="0">
                <a:solidFill>
                  <a:srgbClr val="A711AB"/>
                </a:solidFill>
              </a:rPr>
              <a:t>应用减法规则可实现除法运算，从被除数最高位开始，找到足以减去除数的位数商</a:t>
            </a:r>
            <a:r>
              <a:rPr lang="en-US" altLang="zh-CN" sz="2400" dirty="0">
                <a:solidFill>
                  <a:srgbClr val="A711AB"/>
                </a:solidFill>
              </a:rPr>
              <a:t>1</a:t>
            </a:r>
            <a:r>
              <a:rPr lang="zh-CN" altLang="en-US" sz="2400" dirty="0">
                <a:solidFill>
                  <a:srgbClr val="A711AB"/>
                </a:solidFill>
              </a:rPr>
              <a:t>，再从被除数减去除数，依次除下去</a:t>
            </a:r>
            <a:r>
              <a:rPr lang="en-US" altLang="zh-CN" sz="2400" dirty="0">
                <a:solidFill>
                  <a:srgbClr val="A711AB"/>
                </a:solidFill>
              </a:rPr>
              <a:t>……</a:t>
            </a:r>
          </a:p>
        </p:txBody>
      </p:sp>
      <p:sp>
        <p:nvSpPr>
          <p:cNvPr id="17" name="文本框 163868">
            <a:extLst>
              <a:ext uri="{FF2B5EF4-FFF2-40B4-BE49-F238E27FC236}">
                <a16:creationId xmlns:a16="http://schemas.microsoft.com/office/drawing/2014/main" id="{E503877C-CE1F-5A40-8280-99A116B4FB88}"/>
              </a:ext>
            </a:extLst>
          </p:cNvPr>
          <p:cNvSpPr txBox="1">
            <a:spLocks noChangeArrowheads="1"/>
          </p:cNvSpPr>
          <p:nvPr/>
        </p:nvSpPr>
        <p:spPr bwMode="auto">
          <a:xfrm>
            <a:off x="855406" y="1112095"/>
            <a:ext cx="367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t>例如：</a:t>
            </a:r>
            <a:r>
              <a:rPr lang="en-US" altLang="zh-CN" sz="2400" dirty="0"/>
              <a:t>100011B</a:t>
            </a:r>
            <a:r>
              <a:rPr lang="zh-CN" altLang="en-US" sz="2400" dirty="0"/>
              <a:t>除以</a:t>
            </a:r>
            <a:r>
              <a:rPr lang="en-US" altLang="zh-CN" sz="2400" dirty="0"/>
              <a:t>101B</a:t>
            </a:r>
          </a:p>
        </p:txBody>
      </p:sp>
      <p:sp>
        <p:nvSpPr>
          <p:cNvPr id="24" name="文本框 163869">
            <a:extLst>
              <a:ext uri="{FF2B5EF4-FFF2-40B4-BE49-F238E27FC236}">
                <a16:creationId xmlns:a16="http://schemas.microsoft.com/office/drawing/2014/main" id="{6BAE3DE7-E32E-F548-9992-5385AC2BF6D9}"/>
              </a:ext>
            </a:extLst>
          </p:cNvPr>
          <p:cNvSpPr txBox="1">
            <a:spLocks noChangeArrowheads="1"/>
          </p:cNvSpPr>
          <p:nvPr/>
        </p:nvSpPr>
        <p:spPr bwMode="auto">
          <a:xfrm>
            <a:off x="969808" y="1885898"/>
            <a:ext cx="36988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A711AB"/>
                </a:solidFill>
              </a:rPr>
              <a:t>                     0111     </a:t>
            </a:r>
            <a:r>
              <a:rPr lang="en-US" altLang="zh-CN" sz="2000">
                <a:solidFill>
                  <a:srgbClr val="FF0000"/>
                </a:solidFill>
              </a:rPr>
              <a:t> </a:t>
            </a:r>
            <a:r>
              <a:rPr lang="zh-CN" altLang="en-US" sz="2000">
                <a:solidFill>
                  <a:srgbClr val="FF0000"/>
                </a:solidFill>
              </a:rPr>
              <a:t>商</a:t>
            </a:r>
          </a:p>
          <a:p>
            <a:pPr eaLnBrk="1" hangingPunct="1">
              <a:spcBef>
                <a:spcPct val="0"/>
              </a:spcBef>
              <a:buFont typeface="Arial" panose="020B0604020202020204" pitchFamily="34" charset="0"/>
              <a:buNone/>
            </a:pPr>
            <a:r>
              <a:rPr lang="zh-CN" altLang="en-US" sz="2000">
                <a:solidFill>
                  <a:srgbClr val="FF0000"/>
                </a:solidFill>
              </a:rPr>
              <a:t>除数</a:t>
            </a:r>
            <a:r>
              <a:rPr lang="en-US" altLang="zh-CN" sz="2000">
                <a:solidFill>
                  <a:srgbClr val="A711AB"/>
                </a:solidFill>
              </a:rPr>
              <a:t>101</a:t>
            </a:r>
            <a:r>
              <a:rPr lang="zh-CN" altLang="en-US" sz="2000">
                <a:solidFill>
                  <a:srgbClr val="A711AB"/>
                </a:solidFill>
              </a:rPr>
              <a:t>）</a:t>
            </a:r>
            <a:r>
              <a:rPr lang="en-US" altLang="zh-CN" sz="2000">
                <a:solidFill>
                  <a:srgbClr val="A711AB"/>
                </a:solidFill>
              </a:rPr>
              <a:t>100011      </a:t>
            </a:r>
            <a:r>
              <a:rPr lang="zh-CN" altLang="en-US" sz="2000">
                <a:solidFill>
                  <a:srgbClr val="FF0000"/>
                </a:solidFill>
              </a:rPr>
              <a:t>被除数</a:t>
            </a:r>
          </a:p>
          <a:p>
            <a:pPr eaLnBrk="1" hangingPunct="1">
              <a:spcBef>
                <a:spcPct val="0"/>
              </a:spcBef>
              <a:buFont typeface="Arial" panose="020B0604020202020204" pitchFamily="34" charset="0"/>
              <a:buNone/>
            </a:pPr>
            <a:r>
              <a:rPr lang="zh-CN" altLang="en-US" sz="2000">
                <a:solidFill>
                  <a:srgbClr val="A711AB"/>
                </a:solidFill>
              </a:rPr>
              <a:t>                   </a:t>
            </a:r>
            <a:r>
              <a:rPr lang="en-US" altLang="zh-CN" sz="2000">
                <a:solidFill>
                  <a:srgbClr val="A711AB"/>
                </a:solidFill>
              </a:rPr>
              <a:t>101</a:t>
            </a:r>
          </a:p>
          <a:p>
            <a:pPr eaLnBrk="1" hangingPunct="1">
              <a:spcBef>
                <a:spcPct val="0"/>
              </a:spcBef>
              <a:buFont typeface="Arial" panose="020B0604020202020204" pitchFamily="34" charset="0"/>
              <a:buNone/>
            </a:pPr>
            <a:r>
              <a:rPr lang="en-US" altLang="zh-CN" sz="2000">
                <a:solidFill>
                  <a:srgbClr val="A711AB"/>
                </a:solidFill>
              </a:rPr>
              <a:t>                   011(1)           </a:t>
            </a:r>
            <a:r>
              <a:rPr lang="zh-CN" altLang="en-US" sz="2000">
                <a:solidFill>
                  <a:srgbClr val="FF0000"/>
                </a:solidFill>
              </a:rPr>
              <a:t>余数</a:t>
            </a:r>
          </a:p>
          <a:p>
            <a:pPr eaLnBrk="1" hangingPunct="1">
              <a:spcBef>
                <a:spcPct val="0"/>
              </a:spcBef>
              <a:buFont typeface="Arial" panose="020B0604020202020204" pitchFamily="34" charset="0"/>
              <a:buNone/>
            </a:pPr>
            <a:r>
              <a:rPr lang="zh-CN" altLang="en-US" sz="2000">
                <a:solidFill>
                  <a:srgbClr val="A711AB"/>
                </a:solidFill>
              </a:rPr>
              <a:t>                     </a:t>
            </a:r>
            <a:r>
              <a:rPr lang="en-US" altLang="zh-CN" sz="2000">
                <a:solidFill>
                  <a:srgbClr val="A711AB"/>
                </a:solidFill>
              </a:rPr>
              <a:t>101</a:t>
            </a:r>
          </a:p>
          <a:p>
            <a:pPr eaLnBrk="1" hangingPunct="1">
              <a:spcBef>
                <a:spcPct val="0"/>
              </a:spcBef>
              <a:buFont typeface="Arial" panose="020B0604020202020204" pitchFamily="34" charset="0"/>
              <a:buNone/>
            </a:pPr>
            <a:r>
              <a:rPr lang="en-US" altLang="zh-CN" sz="2000">
                <a:solidFill>
                  <a:srgbClr val="A711AB"/>
                </a:solidFill>
              </a:rPr>
              <a:t>                     010(1)         </a:t>
            </a:r>
            <a:r>
              <a:rPr lang="zh-CN" altLang="en-US" sz="2000">
                <a:solidFill>
                  <a:srgbClr val="A711AB"/>
                </a:solidFill>
              </a:rPr>
              <a:t>余数</a:t>
            </a:r>
          </a:p>
          <a:p>
            <a:pPr eaLnBrk="1" hangingPunct="1">
              <a:spcBef>
                <a:spcPct val="0"/>
              </a:spcBef>
              <a:buFont typeface="Arial" panose="020B0604020202020204" pitchFamily="34" charset="0"/>
              <a:buNone/>
            </a:pPr>
            <a:r>
              <a:rPr lang="zh-CN" altLang="en-US" sz="2000">
                <a:solidFill>
                  <a:srgbClr val="A711AB"/>
                </a:solidFill>
              </a:rPr>
              <a:t>                       </a:t>
            </a:r>
            <a:r>
              <a:rPr lang="en-US" altLang="zh-CN" sz="2000">
                <a:solidFill>
                  <a:srgbClr val="A711AB"/>
                </a:solidFill>
              </a:rPr>
              <a:t>101</a:t>
            </a:r>
          </a:p>
          <a:p>
            <a:pPr eaLnBrk="1" hangingPunct="1">
              <a:spcBef>
                <a:spcPct val="0"/>
              </a:spcBef>
              <a:buFont typeface="Arial" panose="020B0604020202020204" pitchFamily="34" charset="0"/>
              <a:buNone/>
            </a:pPr>
            <a:r>
              <a:rPr lang="en-US" altLang="zh-CN" sz="2000">
                <a:solidFill>
                  <a:srgbClr val="A711AB"/>
                </a:solidFill>
              </a:rPr>
              <a:t>                           0           </a:t>
            </a:r>
            <a:r>
              <a:rPr lang="zh-CN" altLang="en-US" sz="2000">
                <a:solidFill>
                  <a:srgbClr val="A711AB"/>
                </a:solidFill>
              </a:rPr>
              <a:t>余数</a:t>
            </a:r>
          </a:p>
        </p:txBody>
      </p:sp>
      <p:sp>
        <p:nvSpPr>
          <p:cNvPr id="25" name="直接连接符 163871">
            <a:extLst>
              <a:ext uri="{FF2B5EF4-FFF2-40B4-BE49-F238E27FC236}">
                <a16:creationId xmlns:a16="http://schemas.microsoft.com/office/drawing/2014/main" id="{337C101A-494D-D24E-8DC6-ECC47108ACF6}"/>
              </a:ext>
            </a:extLst>
          </p:cNvPr>
          <p:cNvSpPr>
            <a:spLocks noChangeShapeType="1"/>
          </p:cNvSpPr>
          <p:nvPr/>
        </p:nvSpPr>
        <p:spPr bwMode="auto">
          <a:xfrm>
            <a:off x="2052483" y="2236735"/>
            <a:ext cx="1066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163872">
            <a:extLst>
              <a:ext uri="{FF2B5EF4-FFF2-40B4-BE49-F238E27FC236}">
                <a16:creationId xmlns:a16="http://schemas.microsoft.com/office/drawing/2014/main" id="{DD9C3B7B-F0EE-4A49-868C-61400E2B2E43}"/>
              </a:ext>
            </a:extLst>
          </p:cNvPr>
          <p:cNvSpPr>
            <a:spLocks noChangeShapeType="1"/>
          </p:cNvSpPr>
          <p:nvPr/>
        </p:nvSpPr>
        <p:spPr bwMode="auto">
          <a:xfrm>
            <a:off x="2128683" y="2817760"/>
            <a:ext cx="1066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163873">
            <a:extLst>
              <a:ext uri="{FF2B5EF4-FFF2-40B4-BE49-F238E27FC236}">
                <a16:creationId xmlns:a16="http://schemas.microsoft.com/office/drawing/2014/main" id="{A997B27E-8D26-BC48-9510-8A1DB9179895}"/>
              </a:ext>
            </a:extLst>
          </p:cNvPr>
          <p:cNvSpPr>
            <a:spLocks noChangeShapeType="1"/>
          </p:cNvSpPr>
          <p:nvPr/>
        </p:nvSpPr>
        <p:spPr bwMode="auto">
          <a:xfrm>
            <a:off x="2128683" y="3427360"/>
            <a:ext cx="1066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直接连接符 163874">
            <a:extLst>
              <a:ext uri="{FF2B5EF4-FFF2-40B4-BE49-F238E27FC236}">
                <a16:creationId xmlns:a16="http://schemas.microsoft.com/office/drawing/2014/main" id="{8374BC9A-EA7E-3B4A-B687-BF861104B3C6}"/>
              </a:ext>
            </a:extLst>
          </p:cNvPr>
          <p:cNvSpPr>
            <a:spLocks noChangeShapeType="1"/>
          </p:cNvSpPr>
          <p:nvPr/>
        </p:nvSpPr>
        <p:spPr bwMode="auto">
          <a:xfrm>
            <a:off x="2128683" y="4051248"/>
            <a:ext cx="1066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9" name="表格 28">
            <a:extLst>
              <a:ext uri="{FF2B5EF4-FFF2-40B4-BE49-F238E27FC236}">
                <a16:creationId xmlns:a16="http://schemas.microsoft.com/office/drawing/2014/main" id="{E240CFFF-1945-CC41-9B12-0A61D8689EEF}"/>
              </a:ext>
            </a:extLst>
          </p:cNvPr>
          <p:cNvGraphicFramePr>
            <a:graphicFrameLocks noGrp="1"/>
          </p:cNvGraphicFramePr>
          <p:nvPr>
            <p:extLst>
              <p:ext uri="{D42A27DB-BD31-4B8C-83A1-F6EECF244321}">
                <p14:modId xmlns:p14="http://schemas.microsoft.com/office/powerpoint/2010/main" val="2839804879"/>
              </p:ext>
            </p:extLst>
          </p:nvPr>
        </p:nvGraphicFramePr>
        <p:xfrm>
          <a:off x="7350827" y="1005640"/>
          <a:ext cx="3033976" cy="4145280"/>
        </p:xfrm>
        <a:graphic>
          <a:graphicData uri="http://schemas.openxmlformats.org/drawingml/2006/table">
            <a:tbl>
              <a:tblPr firstRow="1" bandRow="1">
                <a:tableStyleId>{5C22544A-7EE6-4342-B048-85BDC9FD1C3A}</a:tableStyleId>
              </a:tblPr>
              <a:tblGrid>
                <a:gridCol w="1007862">
                  <a:extLst>
                    <a:ext uri="{9D8B030D-6E8A-4147-A177-3AD203B41FA5}">
                      <a16:colId xmlns:a16="http://schemas.microsoft.com/office/drawing/2014/main" val="2884604181"/>
                    </a:ext>
                  </a:extLst>
                </a:gridCol>
                <a:gridCol w="2026114">
                  <a:extLst>
                    <a:ext uri="{9D8B030D-6E8A-4147-A177-3AD203B41FA5}">
                      <a16:colId xmlns:a16="http://schemas.microsoft.com/office/drawing/2014/main" val="1126893732"/>
                    </a:ext>
                  </a:extLst>
                </a:gridCol>
              </a:tblGrid>
              <a:tr h="370840">
                <a:tc>
                  <a:txBody>
                    <a:bodyPr/>
                    <a:lstStyle/>
                    <a:p>
                      <a:pPr algn="r"/>
                      <a:endParaRPr lang="zh-CN" altLang="en-US" sz="2800" dirty="0">
                        <a:latin typeface="Myriad Pro" panose="020B0503030403020204" pitchFamily="34" charset="0"/>
                        <a:ea typeface="Songti SC" panose="02010600040101010101" pitchFamily="2" charset="-122"/>
                      </a:endParaRPr>
                    </a:p>
                  </a:txBody>
                  <a:tcPr>
                    <a:lnR w="12700" cap="flat" cmpd="sng" algn="ctr">
                      <a:noFill/>
                      <a:prstDash val="solid"/>
                      <a:round/>
                      <a:headEnd type="none" w="med" len="med"/>
                      <a:tailEnd type="none" w="med" len="med"/>
                    </a:lnR>
                    <a:noFill/>
                  </a:tcPr>
                </a:tc>
                <a:tc>
                  <a:txBody>
                    <a:bodyPr/>
                    <a:lstStyle/>
                    <a:p>
                      <a:pPr algn="l"/>
                      <a:r>
                        <a:rPr lang="en-US" altLang="zh-CN" sz="2800" dirty="0">
                          <a:solidFill>
                            <a:schemeClr val="tx1"/>
                          </a:solidFill>
                          <a:latin typeface="Myriad Pro" panose="020B0503030403020204" pitchFamily="34" charset="0"/>
                          <a:ea typeface="Songti SC" panose="02010600040101010101" pitchFamily="2" charset="-122"/>
                        </a:rPr>
                        <a:t>0001.11…</a:t>
                      </a:r>
                      <a:endParaRPr lang="zh-CN" altLang="en-US" sz="2800" dirty="0">
                        <a:solidFill>
                          <a:schemeClr val="tx1"/>
                        </a:solidFill>
                        <a:latin typeface="Myriad Pro" panose="020B0503030403020204" pitchFamily="34" charset="0"/>
                        <a:ea typeface="Songti SC" panose="02010600040101010101" pitchFamily="2" charset="-122"/>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017706"/>
                  </a:ext>
                </a:extLst>
              </a:tr>
              <a:tr h="370840">
                <a:tc>
                  <a:txBody>
                    <a:bodyPr/>
                    <a:lstStyle/>
                    <a:p>
                      <a:pPr algn="r"/>
                      <a:r>
                        <a:rPr lang="en-US" altLang="zh-CN" sz="2800" dirty="0">
                          <a:latin typeface="Myriad Pro" panose="020B0503030403020204" pitchFamily="34" charset="0"/>
                          <a:ea typeface="Songti SC" panose="02010600040101010101" pitchFamily="2" charset="-122"/>
                        </a:rPr>
                        <a:t>0101</a:t>
                      </a:r>
                      <a:endParaRPr lang="zh-CN" altLang="en-US" sz="2800" dirty="0">
                        <a:latin typeface="Myriad Pro" panose="020B0503030403020204" pitchFamily="34" charset="0"/>
                        <a:ea typeface="Songti SC" panose="02010600040101010101" pitchFamily="2" charset="-122"/>
                      </a:endParaRPr>
                    </a:p>
                  </a:txBody>
                  <a:tcPr>
                    <a:lnR w="12700" cap="flat" cmpd="sng" algn="ctr">
                      <a:solidFill>
                        <a:schemeClr val="tx1"/>
                      </a:solidFill>
                      <a:prstDash val="solid"/>
                      <a:round/>
                      <a:headEnd type="none" w="med" len="med"/>
                      <a:tailEnd type="none" w="med" len="med"/>
                    </a:lnR>
                    <a:lnB w="12700" cmpd="sng">
                      <a:noFill/>
                    </a:lnB>
                    <a:noFill/>
                  </a:tcPr>
                </a:tc>
                <a:tc>
                  <a:txBody>
                    <a:bodyPr/>
                    <a:lstStyle/>
                    <a:p>
                      <a:pPr algn="l"/>
                      <a:r>
                        <a:rPr lang="en-US" altLang="zh-CN" sz="2800" dirty="0">
                          <a:latin typeface="Myriad Pro" panose="020B0503030403020204" pitchFamily="34" charset="0"/>
                          <a:ea typeface="Songti SC" panose="02010600040101010101" pitchFamily="2" charset="-122"/>
                        </a:rPr>
                        <a:t>1001</a:t>
                      </a:r>
                      <a:endParaRPr lang="zh-CN" altLang="en-US" sz="2800" dirty="0">
                        <a:latin typeface="Myriad Pro" panose="020B0503030403020204" pitchFamily="34" charset="0"/>
                        <a:ea typeface="Songti SC" panose="02010600040101010101" pitchFamily="2"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52459051"/>
                  </a:ext>
                </a:extLst>
              </a:tr>
              <a:tr h="370840">
                <a:tc>
                  <a:txBody>
                    <a:bodyPr/>
                    <a:lstStyle/>
                    <a:p>
                      <a:pPr algn="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800" dirty="0">
                          <a:latin typeface="Myriad Pro" panose="020B0503030403020204" pitchFamily="34" charset="0"/>
                          <a:ea typeface="Songti SC" panose="02010600040101010101" pitchFamily="2" charset="-122"/>
                        </a:rPr>
                        <a:t>0101</a:t>
                      </a:r>
                      <a:endParaRPr lang="zh-CN" altLang="en-US" sz="2800" dirty="0">
                        <a:latin typeface="Myriad Pro" panose="020B0503030403020204" pitchFamily="34" charset="0"/>
                        <a:ea typeface="Songti SC" panose="02010600040101010101" pitchFamily="2" charset="-122"/>
                      </a:endParaRPr>
                    </a:p>
                  </a:txBody>
                  <a:tcPr>
                    <a:lnL w="12700" cmpd="sng">
                      <a:noFill/>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194357"/>
                  </a:ext>
                </a:extLst>
              </a:tr>
              <a:tr h="370840">
                <a:tc>
                  <a:txBody>
                    <a:bodyPr/>
                    <a:lstStyle/>
                    <a:p>
                      <a:pPr algn="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800" dirty="0">
                          <a:solidFill>
                            <a:schemeClr val="bg1"/>
                          </a:solidFill>
                          <a:latin typeface="Myriad Pro" panose="020B0503030403020204" pitchFamily="34" charset="0"/>
                          <a:ea typeface="Songti SC" panose="02010600040101010101" pitchFamily="2" charset="-122"/>
                        </a:rPr>
                        <a:t>0</a:t>
                      </a:r>
                      <a:r>
                        <a:rPr lang="en-US" altLang="zh-CN" sz="2800" dirty="0">
                          <a:latin typeface="Myriad Pro" panose="020B0503030403020204" pitchFamily="34" charset="0"/>
                          <a:ea typeface="Songti SC" panose="02010600040101010101" pitchFamily="2" charset="-122"/>
                        </a:rPr>
                        <a:t>1000</a:t>
                      </a: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732412"/>
                  </a:ext>
                </a:extLst>
              </a:tr>
              <a:tr h="370840">
                <a:tc>
                  <a:txBody>
                    <a:bodyPr/>
                    <a:lstStyle/>
                    <a:p>
                      <a:pPr algn="r"/>
                      <a:endParaRPr lang="zh-CN" altLang="en-US" sz="2800" dirty="0">
                        <a:solidFill>
                          <a:schemeClr val="bg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800" dirty="0">
                          <a:solidFill>
                            <a:schemeClr val="bg1"/>
                          </a:solidFill>
                          <a:latin typeface="Myriad Pro" panose="020B0503030403020204" pitchFamily="34" charset="0"/>
                          <a:ea typeface="Songti SC" panose="02010600040101010101" pitchFamily="2" charset="-122"/>
                        </a:rPr>
                        <a:t>0</a:t>
                      </a:r>
                      <a:r>
                        <a:rPr lang="en-US" altLang="zh-CN" sz="2800" dirty="0">
                          <a:solidFill>
                            <a:schemeClr val="tx1"/>
                          </a:solidFill>
                          <a:latin typeface="Myriad Pro" panose="020B0503030403020204" pitchFamily="34" charset="0"/>
                          <a:ea typeface="Songti SC" panose="02010600040101010101" pitchFamily="2" charset="-122"/>
                        </a:rPr>
                        <a:t>0101</a:t>
                      </a:r>
                      <a:endParaRPr lang="zh-CN" altLang="en-US" sz="2800" dirty="0">
                        <a:solidFill>
                          <a:schemeClr val="tx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5573506"/>
                  </a:ext>
                </a:extLst>
              </a:tr>
              <a:tr h="370840">
                <a:tc>
                  <a:txBody>
                    <a:bodyPr/>
                    <a:lstStyle/>
                    <a:p>
                      <a:pPr algn="r"/>
                      <a:endParaRPr lang="zh-CN" altLang="en-US" sz="2800" dirty="0">
                        <a:solidFill>
                          <a:schemeClr val="bg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800" dirty="0">
                          <a:solidFill>
                            <a:schemeClr val="bg1"/>
                          </a:solidFill>
                          <a:latin typeface="Myriad Pro" panose="020B0503030403020204" pitchFamily="34" charset="0"/>
                          <a:ea typeface="Songti SC" panose="02010600040101010101" pitchFamily="2" charset="-122"/>
                        </a:rPr>
                        <a:t>00</a:t>
                      </a:r>
                      <a:r>
                        <a:rPr lang="en-US" altLang="zh-CN" sz="2800" dirty="0">
                          <a:solidFill>
                            <a:schemeClr val="tx1"/>
                          </a:solidFill>
                          <a:latin typeface="Myriad Pro" panose="020B0503030403020204" pitchFamily="34" charset="0"/>
                          <a:ea typeface="Songti SC" panose="02010600040101010101" pitchFamily="2" charset="-122"/>
                        </a:rPr>
                        <a:t>0110</a:t>
                      </a:r>
                      <a:endParaRPr lang="zh-CN" altLang="en-US" sz="2800" dirty="0">
                        <a:solidFill>
                          <a:schemeClr val="tx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685738"/>
                  </a:ext>
                </a:extLst>
              </a:tr>
              <a:tr h="370840">
                <a:tc>
                  <a:txBody>
                    <a:bodyPr/>
                    <a:lstStyle/>
                    <a:p>
                      <a:pPr algn="r"/>
                      <a:endParaRPr lang="zh-CN" altLang="en-US" sz="2800" dirty="0">
                        <a:solidFill>
                          <a:schemeClr val="bg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800" dirty="0">
                          <a:solidFill>
                            <a:schemeClr val="bg1"/>
                          </a:solidFill>
                          <a:latin typeface="Myriad Pro" panose="020B0503030403020204" pitchFamily="34" charset="0"/>
                          <a:ea typeface="Songti SC" panose="02010600040101010101" pitchFamily="2" charset="-122"/>
                        </a:rPr>
                        <a:t>00</a:t>
                      </a:r>
                      <a:r>
                        <a:rPr lang="en-US" altLang="zh-CN" sz="2800" dirty="0">
                          <a:solidFill>
                            <a:schemeClr val="tx1"/>
                          </a:solidFill>
                          <a:latin typeface="Myriad Pro" panose="020B0503030403020204" pitchFamily="34" charset="0"/>
                          <a:ea typeface="Songti SC" panose="02010600040101010101" pitchFamily="2" charset="-122"/>
                        </a:rPr>
                        <a:t>0101</a:t>
                      </a:r>
                      <a:endParaRPr lang="zh-CN" altLang="en-US" sz="2800" dirty="0">
                        <a:solidFill>
                          <a:schemeClr val="tx1"/>
                        </a:solidFill>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506281"/>
                  </a:ext>
                </a:extLst>
              </a:tr>
              <a:tr h="370840">
                <a:tc>
                  <a:txBody>
                    <a:bodyPr/>
                    <a:lstStyle/>
                    <a:p>
                      <a:pPr algn="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altLang="zh-CN" sz="2800" dirty="0">
                          <a:solidFill>
                            <a:schemeClr val="bg1"/>
                          </a:solidFill>
                          <a:latin typeface="Myriad Pro" panose="020B0503030403020204" pitchFamily="34" charset="0"/>
                          <a:ea typeface="Songti SC" panose="02010600040101010101" pitchFamily="2" charset="-122"/>
                        </a:rPr>
                        <a:t>000</a:t>
                      </a:r>
                      <a:r>
                        <a:rPr lang="en-US" altLang="zh-CN" sz="2800" dirty="0">
                          <a:latin typeface="Myriad Pro" panose="020B0503030403020204" pitchFamily="34" charset="0"/>
                          <a:ea typeface="Songti SC" panose="02010600040101010101" pitchFamily="2" charset="-122"/>
                        </a:rPr>
                        <a:t>0010</a:t>
                      </a:r>
                      <a:endParaRPr lang="zh-CN" altLang="en-US" sz="2800" dirty="0">
                        <a:latin typeface="Myriad Pro" panose="020B0503030403020204" pitchFamily="34" charset="0"/>
                        <a:ea typeface="Songti SC" panose="02010600040101010101" pitchFamily="2"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6317538"/>
                  </a:ext>
                </a:extLst>
              </a:tr>
            </a:tbl>
          </a:graphicData>
        </a:graphic>
      </p:graphicFrame>
      <p:sp>
        <p:nvSpPr>
          <p:cNvPr id="2" name="灯片编号占位符 1">
            <a:extLst>
              <a:ext uri="{FF2B5EF4-FFF2-40B4-BE49-F238E27FC236}">
                <a16:creationId xmlns:a16="http://schemas.microsoft.com/office/drawing/2014/main" id="{A19D1032-02F5-38DA-0D77-43F7C070C265}"/>
              </a:ext>
            </a:extLst>
          </p:cNvPr>
          <p:cNvSpPr>
            <a:spLocks noGrp="1"/>
          </p:cNvSpPr>
          <p:nvPr>
            <p:ph type="sldNum" sz="quarter" idx="12"/>
          </p:nvPr>
        </p:nvSpPr>
        <p:spPr/>
        <p:txBody>
          <a:bodyPr/>
          <a:lstStyle/>
          <a:p>
            <a:fld id="{392CBAA0-59E6-204E-8F03-85E5040D48B8}" type="slidenum">
              <a:rPr kumimoji="1" lang="zh-CN" altLang="en-US" smtClean="0"/>
              <a:t>38</a:t>
            </a:fld>
            <a:r>
              <a:rPr kumimoji="1" lang="en-US" altLang="zh-CN"/>
              <a:t>/89</a:t>
            </a:r>
            <a:endParaRPr kumimoji="1" lang="zh-CN" altLang="en-US" dirty="0"/>
          </a:p>
        </p:txBody>
      </p:sp>
    </p:spTree>
    <p:extLst>
      <p:ext uri="{BB962C8B-B14F-4D97-AF65-F5344CB8AC3E}">
        <p14:creationId xmlns:p14="http://schemas.microsoft.com/office/powerpoint/2010/main" val="984959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第一章   数制与编码</a:t>
            </a:r>
          </a:p>
        </p:txBody>
      </p:sp>
      <p:sp>
        <p:nvSpPr>
          <p:cNvPr id="2" name="文本框 1">
            <a:extLst>
              <a:ext uri="{FF2B5EF4-FFF2-40B4-BE49-F238E27FC236}">
                <a16:creationId xmlns:a16="http://schemas.microsoft.com/office/drawing/2014/main" id="{5A62D190-C1C3-544D-BD1D-80AF513C6EDC}"/>
              </a:ext>
            </a:extLst>
          </p:cNvPr>
          <p:cNvSpPr txBox="1"/>
          <p:nvPr/>
        </p:nvSpPr>
        <p:spPr>
          <a:xfrm>
            <a:off x="610581" y="803311"/>
            <a:ext cx="10448144" cy="5709255"/>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数制</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进位计数制</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二进制数与其他计数制数之间的转换</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二进制数的算术运算</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342900" indent="-342900">
              <a:spcBef>
                <a:spcPts val="2400"/>
              </a:spcBef>
              <a:buFont typeface="+mj-lt"/>
              <a:buAutoNum type="ea1JpnChsDbPeriod"/>
            </a:pPr>
            <a:r>
              <a:rPr kumimoji="1" lang="zh-CN" altLang="en-US" sz="3200" dirty="0">
                <a:latin typeface="Myriad Pro" panose="020B0503030403020204" pitchFamily="34" charset="0"/>
                <a:ea typeface="Songti SC" panose="02010600040101010101" pitchFamily="2" charset="-122"/>
              </a:rPr>
              <a:t>编码</a:t>
            </a:r>
            <a:endParaRPr kumimoji="1" lang="en-US" altLang="zh-CN" sz="32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latin typeface="Myriad Pro" panose="020B0503030403020204" pitchFamily="34" charset="0"/>
                <a:ea typeface="Songti SC" panose="02010600040101010101" pitchFamily="2" charset="-122"/>
              </a:rPr>
              <a:t>数值型数据的编码表示</a:t>
            </a:r>
            <a:endParaRPr kumimoji="1" lang="en-US" altLang="zh-CN" sz="2800" dirty="0">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定点数的编码：原码、补码、反码、移码</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整数的表示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浮点数的表示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十进制数的二进制编码表示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ea"/>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非数值型数据的编码表示</a:t>
            </a:r>
          </a:p>
        </p:txBody>
      </p:sp>
      <p:sp>
        <p:nvSpPr>
          <p:cNvPr id="3" name="灯片编号占位符 2">
            <a:extLst>
              <a:ext uri="{FF2B5EF4-FFF2-40B4-BE49-F238E27FC236}">
                <a16:creationId xmlns:a16="http://schemas.microsoft.com/office/drawing/2014/main" id="{B6C80BEE-A2ED-90A2-5DED-425F7CA1CC68}"/>
              </a:ext>
            </a:extLst>
          </p:cNvPr>
          <p:cNvSpPr>
            <a:spLocks noGrp="1"/>
          </p:cNvSpPr>
          <p:nvPr>
            <p:ph type="sldNum" sz="quarter" idx="12"/>
          </p:nvPr>
        </p:nvSpPr>
        <p:spPr/>
        <p:txBody>
          <a:bodyPr/>
          <a:lstStyle/>
          <a:p>
            <a:fld id="{392CBAA0-59E6-204E-8F03-85E5040D48B8}" type="slidenum">
              <a:rPr kumimoji="1" lang="zh-CN" altLang="en-US" smtClean="0"/>
              <a:t>39</a:t>
            </a:fld>
            <a:r>
              <a:rPr kumimoji="1" lang="en-US" altLang="zh-CN"/>
              <a:t>/89</a:t>
            </a:r>
            <a:endParaRPr kumimoji="1" lang="zh-CN" altLang="en-US" dirty="0"/>
          </a:p>
        </p:txBody>
      </p:sp>
    </p:spTree>
    <p:extLst>
      <p:ext uri="{BB962C8B-B14F-4D97-AF65-F5344CB8AC3E}">
        <p14:creationId xmlns:p14="http://schemas.microsoft.com/office/powerpoint/2010/main" val="115360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数字电路及其特点</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67340"/>
            <a:ext cx="12192000" cy="2308324"/>
          </a:xfrm>
          <a:prstGeom prst="rect">
            <a:avLst/>
          </a:prstGeom>
          <a:noFill/>
        </p:spPr>
        <p:txBody>
          <a:bodyPr wrap="square" rtlCol="0">
            <a:spAutoFit/>
          </a:bodyPr>
          <a:lstStyle/>
          <a:p>
            <a:pPr marL="342900" indent="-342900">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信息处理</a:t>
            </a:r>
            <a:endParaRPr kumimoji="1" lang="en-US" altLang="zh-CN" sz="2800" dirty="0">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在人类生存的自然环境中，存在这各种各样的信息，例如声音、温度、湿度、压力和流量等</a:t>
            </a:r>
            <a:endParaRPr kumimoji="1" lang="en-US" altLang="zh-CN" sz="2400" dirty="0">
              <a:latin typeface="Myriad Pro" panose="020B0503030403020204" pitchFamily="34" charset="0"/>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这些信息可以通过相应的传感器（</a:t>
            </a:r>
            <a:r>
              <a:rPr kumimoji="1" lang="en-US" altLang="zh-CN" sz="2400" dirty="0">
                <a:latin typeface="Myriad Pro" panose="020B0503030403020204" pitchFamily="34" charset="0"/>
                <a:ea typeface="KaiTi" panose="02010609060101010101" pitchFamily="49" charset="-122"/>
              </a:rPr>
              <a:t>Sensor</a:t>
            </a:r>
            <a:r>
              <a:rPr kumimoji="1" lang="zh-CN" altLang="en-US" sz="2400" dirty="0">
                <a:latin typeface="Myriad Pro" panose="020B0503030403020204" pitchFamily="34" charset="0"/>
                <a:ea typeface="KaiTi" panose="02010609060101010101" pitchFamily="49" charset="-122"/>
              </a:rPr>
              <a:t>）转换为电信号，被输入到电子系统中进行处理与传输</a:t>
            </a:r>
            <a:endParaRPr kumimoji="1" lang="en-US" altLang="zh-CN" sz="2400" dirty="0">
              <a:latin typeface="Myriad Pro" panose="020B0503030403020204" pitchFamily="34" charset="0"/>
              <a:ea typeface="KaiTi" panose="02010609060101010101" pitchFamily="49" charset="-122"/>
            </a:endParaRPr>
          </a:p>
        </p:txBody>
      </p:sp>
      <p:pic>
        <p:nvPicPr>
          <p:cNvPr id="5" name="图片 4">
            <a:extLst>
              <a:ext uri="{FF2B5EF4-FFF2-40B4-BE49-F238E27FC236}">
                <a16:creationId xmlns:a16="http://schemas.microsoft.com/office/drawing/2014/main" id="{DCC1BAFC-830E-8246-9358-778861DB63AD}"/>
              </a:ext>
            </a:extLst>
          </p:cNvPr>
          <p:cNvPicPr>
            <a:picLocks noChangeAspect="1"/>
          </p:cNvPicPr>
          <p:nvPr/>
        </p:nvPicPr>
        <p:blipFill>
          <a:blip r:embed="rId2"/>
          <a:stretch>
            <a:fillRect/>
          </a:stretch>
        </p:blipFill>
        <p:spPr>
          <a:xfrm>
            <a:off x="7845933" y="3355295"/>
            <a:ext cx="4037257" cy="2501961"/>
          </a:xfrm>
          <a:prstGeom prst="rect">
            <a:avLst/>
          </a:prstGeom>
        </p:spPr>
      </p:pic>
      <p:sp>
        <p:nvSpPr>
          <p:cNvPr id="7" name="文本框 6">
            <a:extLst>
              <a:ext uri="{FF2B5EF4-FFF2-40B4-BE49-F238E27FC236}">
                <a16:creationId xmlns:a16="http://schemas.microsoft.com/office/drawing/2014/main" id="{EADD02A3-2B30-424A-9759-EA9E1A8AE0F4}"/>
              </a:ext>
            </a:extLst>
          </p:cNvPr>
          <p:cNvSpPr txBox="1"/>
          <p:nvPr/>
        </p:nvSpPr>
        <p:spPr>
          <a:xfrm>
            <a:off x="0" y="3519035"/>
            <a:ext cx="7724272" cy="1938992"/>
          </a:xfrm>
          <a:prstGeom prst="rect">
            <a:avLst/>
          </a:prstGeom>
          <a:noFill/>
        </p:spPr>
        <p:txBody>
          <a:bodyPr wrap="square" rtlCol="0">
            <a:spAutoFit/>
          </a:bodyPr>
          <a:lstStyle/>
          <a:p>
            <a:pPr marL="342900" indent="-342900">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电子电路中，电信号分为</a:t>
            </a:r>
            <a:r>
              <a:rPr kumimoji="1" lang="zh-CN" altLang="en-US" sz="2800" dirty="0">
                <a:solidFill>
                  <a:srgbClr val="0000FF"/>
                </a:solidFill>
                <a:latin typeface="Myriad Pro" panose="020B0503030403020204" pitchFamily="34" charset="0"/>
                <a:ea typeface="Songti SC" panose="02010600040101010101" pitchFamily="2" charset="-122"/>
              </a:rPr>
              <a:t>模拟信号</a:t>
            </a:r>
            <a:r>
              <a:rPr kumimoji="1" lang="zh-CN" altLang="en-US" sz="2800" dirty="0">
                <a:latin typeface="Myriad Pro" panose="020B0503030403020204" pitchFamily="34" charset="0"/>
                <a:ea typeface="Songti SC" panose="02010600040101010101" pitchFamily="2" charset="-122"/>
              </a:rPr>
              <a:t>和</a:t>
            </a:r>
            <a:r>
              <a:rPr kumimoji="1" lang="zh-CN" altLang="en-US" sz="2800" dirty="0">
                <a:solidFill>
                  <a:srgbClr val="0000FF"/>
                </a:solidFill>
                <a:latin typeface="Myriad Pro" panose="020B0503030403020204" pitchFamily="34" charset="0"/>
                <a:ea typeface="Songti SC" panose="02010600040101010101" pitchFamily="2" charset="-122"/>
              </a:rPr>
              <a:t>数字信号</a:t>
            </a:r>
            <a:endParaRPr kumimoji="1" lang="en-US" altLang="zh-CN" sz="2800" dirty="0">
              <a:solidFill>
                <a:srgbClr val="0000FF"/>
              </a:solidFill>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模拟信号（</a:t>
            </a:r>
            <a:r>
              <a:rPr kumimoji="1" lang="en-US" altLang="zh-CN" sz="2400" dirty="0">
                <a:latin typeface="Myriad Pro" panose="020B0503030403020204" pitchFamily="34" charset="0"/>
                <a:ea typeface="KaiTi" panose="02010609060101010101" pitchFamily="49" charset="-122"/>
              </a:rPr>
              <a:t>Analog signal</a:t>
            </a:r>
            <a:r>
              <a:rPr kumimoji="1" lang="zh-CN" altLang="en-US" sz="2400" dirty="0">
                <a:latin typeface="Myriad Pro" panose="020B0503030403020204" pitchFamily="34" charset="0"/>
                <a:ea typeface="KaiTi" panose="02010609060101010101" pitchFamily="49" charset="-122"/>
              </a:rPr>
              <a:t>）：信号幅度随时间连续变化，即在时间和数值上均具连续性</a:t>
            </a:r>
            <a:endParaRPr kumimoji="1" lang="en-US" altLang="zh-CN" sz="2400" dirty="0">
              <a:latin typeface="Myriad Pro" panose="020B0503030403020204" pitchFamily="34" charset="0"/>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处理模拟信号的电子电路称为模拟电路</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42FFFBEA-8670-8563-1AC8-860677300D8B}"/>
              </a:ext>
            </a:extLst>
          </p:cNvPr>
          <p:cNvSpPr>
            <a:spLocks noGrp="1"/>
          </p:cNvSpPr>
          <p:nvPr>
            <p:ph type="sldNum" sz="quarter" idx="12"/>
          </p:nvPr>
        </p:nvSpPr>
        <p:spPr/>
        <p:txBody>
          <a:bodyPr/>
          <a:lstStyle/>
          <a:p>
            <a:fld id="{392CBAA0-59E6-204E-8F03-85E5040D48B8}" type="slidenum">
              <a:rPr kumimoji="1" lang="zh-CN" altLang="en-US" smtClean="0"/>
              <a:t>4</a:t>
            </a:fld>
            <a:r>
              <a:rPr kumimoji="1" lang="en-US" altLang="zh-CN"/>
              <a:t>/89</a:t>
            </a:r>
            <a:endParaRPr kumimoji="1" lang="zh-CN" altLang="en-US" dirty="0"/>
          </a:p>
        </p:txBody>
      </p:sp>
    </p:spTree>
    <p:extLst>
      <p:ext uri="{BB962C8B-B14F-4D97-AF65-F5344CB8AC3E}">
        <p14:creationId xmlns:p14="http://schemas.microsoft.com/office/powerpoint/2010/main" val="1022789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数值型数据的编码表示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1040524"/>
            <a:ext cx="12191999" cy="4521302"/>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表示一个数值型数据要确定三要素</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进位计数制、定点</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浮点表示、编码规则</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任何给定的一个二进制</a:t>
            </a:r>
            <a:r>
              <a:rPr kumimoji="1" lang="en-US" altLang="zh-CN" sz="2400" dirty="0">
                <a:latin typeface="KaiTi" panose="02010609060101010101" pitchFamily="49" charset="-122"/>
                <a:ea typeface="KaiTi" panose="02010609060101010101" pitchFamily="49" charset="-122"/>
              </a:rPr>
              <a:t>0/1</a:t>
            </a:r>
            <a:r>
              <a:rPr kumimoji="1" lang="zh-CN" altLang="en-US" sz="2400" dirty="0">
                <a:latin typeface="KaiTi" panose="02010609060101010101" pitchFamily="49" charset="-122"/>
                <a:ea typeface="KaiTi" panose="02010609060101010101" pitchFamily="49" charset="-122"/>
              </a:rPr>
              <a:t>序列，在未确定它采用什么进位计数制、定点还是浮点以及编码方法之前，它所表示的值是无法确定的</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日常生活中所使用的数有整数和实数之分</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整数的小数点固定在数的最右边，可以省略不写；而实数的小数点则不固定</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计算机内部数据中的每一位只能是</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或</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，不可能出现小数点</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必须要解决小数点的表示问题，计算机才能够处理日常使用的数值型数据</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28DB794D-1E8E-2807-F1F2-312117DEAF6D}"/>
              </a:ext>
            </a:extLst>
          </p:cNvPr>
          <p:cNvSpPr>
            <a:spLocks noGrp="1"/>
          </p:cNvSpPr>
          <p:nvPr>
            <p:ph type="sldNum" sz="quarter" idx="12"/>
          </p:nvPr>
        </p:nvSpPr>
        <p:spPr/>
        <p:txBody>
          <a:bodyPr/>
          <a:lstStyle/>
          <a:p>
            <a:fld id="{392CBAA0-59E6-204E-8F03-85E5040D48B8}" type="slidenum">
              <a:rPr kumimoji="1" lang="zh-CN" altLang="en-US" smtClean="0"/>
              <a:t>40</a:t>
            </a:fld>
            <a:r>
              <a:rPr kumimoji="1" lang="en-US" altLang="zh-CN"/>
              <a:t>/89</a:t>
            </a:r>
            <a:endParaRPr kumimoji="1" lang="zh-CN" altLang="en-US" dirty="0"/>
          </a:p>
        </p:txBody>
      </p:sp>
    </p:spTree>
    <p:extLst>
      <p:ext uri="{BB962C8B-B14F-4D97-AF65-F5344CB8AC3E}">
        <p14:creationId xmlns:p14="http://schemas.microsoft.com/office/powerpoint/2010/main" val="169771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数值型数据的编码表示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1040524"/>
            <a:ext cx="11625943" cy="3976601"/>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在计算机中通常通过约定小数点的位置来实现</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小数点位置约定在固定位置的数称为</a:t>
            </a:r>
            <a:r>
              <a:rPr kumimoji="1" lang="zh-CN" altLang="en-US" sz="2400" dirty="0">
                <a:solidFill>
                  <a:srgbClr val="0000FF"/>
                </a:solidFill>
                <a:latin typeface="KaiTi" panose="02010609060101010101" pitchFamily="49" charset="-122"/>
                <a:ea typeface="KaiTi" panose="02010609060101010101" pitchFamily="49" charset="-122"/>
              </a:rPr>
              <a:t>定点数</a:t>
            </a:r>
            <a:endParaRPr kumimoji="1" lang="en-US" altLang="zh-CN" sz="2400" dirty="0">
              <a:solidFill>
                <a:srgbClr val="0000FF"/>
              </a:solidFill>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小数点位置约定为可浮动的数称为</a:t>
            </a:r>
            <a:r>
              <a:rPr kumimoji="1" lang="zh-CN" altLang="en-US" sz="2400" dirty="0">
                <a:solidFill>
                  <a:srgbClr val="0000FF"/>
                </a:solidFill>
                <a:latin typeface="KaiTi" panose="02010609060101010101" pitchFamily="49" charset="-122"/>
                <a:ea typeface="KaiTi" panose="02010609060101010101" pitchFamily="49" charset="-122"/>
              </a:rPr>
              <a:t>浮点数</a:t>
            </a:r>
            <a:endParaRPr kumimoji="1" lang="en-US" altLang="zh-CN" sz="2400" dirty="0">
              <a:solidFill>
                <a:srgbClr val="0000FF"/>
              </a:solidFill>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任意一个浮点数都可以用一个定点小数和一个定点整数来表示，因此，只需要考虑定点数的编码表示</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定点数的编码表示</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主要有四种：原码、补码、反码、移码</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11962B17-2D11-7B13-28D2-A69522A8E890}"/>
              </a:ext>
            </a:extLst>
          </p:cNvPr>
          <p:cNvSpPr>
            <a:spLocks noGrp="1"/>
          </p:cNvSpPr>
          <p:nvPr>
            <p:ph type="sldNum" sz="quarter" idx="12"/>
          </p:nvPr>
        </p:nvSpPr>
        <p:spPr/>
        <p:txBody>
          <a:bodyPr/>
          <a:lstStyle/>
          <a:p>
            <a:fld id="{392CBAA0-59E6-204E-8F03-85E5040D48B8}" type="slidenum">
              <a:rPr kumimoji="1" lang="zh-CN" altLang="en-US" smtClean="0"/>
              <a:t>41</a:t>
            </a:fld>
            <a:r>
              <a:rPr kumimoji="1" lang="en-US" altLang="zh-CN"/>
              <a:t>/89</a:t>
            </a:r>
            <a:endParaRPr kumimoji="1" lang="zh-CN" altLang="en-US" dirty="0"/>
          </a:p>
        </p:txBody>
      </p:sp>
    </p:spTree>
    <p:extLst>
      <p:ext uri="{BB962C8B-B14F-4D97-AF65-F5344CB8AC3E}">
        <p14:creationId xmlns:p14="http://schemas.microsoft.com/office/powerpoint/2010/main" val="1229186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970690"/>
            <a:ext cx="12191999" cy="4290470"/>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计算机内部数据中的每一位只能是</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或者</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，所以正负号也用</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和</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来表示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一般规定</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表示正号，</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表示负号</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数字化了的符号能否和数值部分一起参加运算？</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为此，产生了把符号位和数值部分一起进行编码的各种方法</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机器数和真值</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将数值型数据在计算机内部编码表示后的数称为</a:t>
            </a:r>
            <a:r>
              <a:rPr kumimoji="1" lang="zh-CN" altLang="en-US" sz="2400" dirty="0">
                <a:solidFill>
                  <a:srgbClr val="0000FF"/>
                </a:solidFill>
                <a:latin typeface="Myriad Pro" panose="020B0503030403020204" pitchFamily="34" charset="0"/>
                <a:ea typeface="KaiTi" panose="02010609060101010101" pitchFamily="49" charset="-122"/>
              </a:rPr>
              <a:t>机器数</a:t>
            </a:r>
            <a:r>
              <a:rPr kumimoji="1" lang="zh-CN" altLang="en-US" sz="2400" dirty="0">
                <a:latin typeface="Myriad Pro" panose="020B0503030403020204" pitchFamily="34" charset="0"/>
                <a:ea typeface="KaiTi" panose="02010609060101010101" pitchFamily="49" charset="-122"/>
              </a:rPr>
              <a:t>（一定是一个</a:t>
            </a:r>
            <a:r>
              <a:rPr kumimoji="1" lang="en-US" altLang="zh-CN" sz="2400" dirty="0">
                <a:latin typeface="Myriad Pro" panose="020B0503030403020204" pitchFamily="34" charset="0"/>
                <a:ea typeface="KaiTi" panose="02010609060101010101" pitchFamily="49" charset="-122"/>
              </a:rPr>
              <a:t>0/1</a:t>
            </a:r>
            <a:r>
              <a:rPr kumimoji="1" lang="zh-CN" altLang="en-US" sz="2400" dirty="0">
                <a:latin typeface="Myriad Pro" panose="020B0503030403020204" pitchFamily="34" charset="0"/>
                <a:ea typeface="KaiTi" panose="02010609060101010101" pitchFamily="49" charset="-122"/>
              </a:rPr>
              <a:t>序列）</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机器数真正的值（即现实世界中带正负号的数）称为机器数的</a:t>
            </a:r>
            <a:r>
              <a:rPr kumimoji="1" lang="zh-CN" altLang="en-US" sz="2400" dirty="0">
                <a:solidFill>
                  <a:srgbClr val="0000FF"/>
                </a:solidFill>
                <a:latin typeface="Myriad Pro" panose="020B0503030403020204" pitchFamily="34" charset="0"/>
                <a:ea typeface="KaiTi" panose="02010609060101010101" pitchFamily="49" charset="-122"/>
              </a:rPr>
              <a:t>真值</a:t>
            </a:r>
            <a:endParaRPr kumimoji="1" lang="en-US" altLang="zh-CN" sz="2400" dirty="0">
              <a:solidFill>
                <a:srgbClr val="0000FF"/>
              </a:solidFill>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640288DD-71B2-15C9-DB6F-E7BF5E2C967C}"/>
              </a:ext>
            </a:extLst>
          </p:cNvPr>
          <p:cNvSpPr>
            <a:spLocks noGrp="1"/>
          </p:cNvSpPr>
          <p:nvPr>
            <p:ph type="sldNum" sz="quarter" idx="12"/>
          </p:nvPr>
        </p:nvSpPr>
        <p:spPr/>
        <p:txBody>
          <a:bodyPr/>
          <a:lstStyle/>
          <a:p>
            <a:fld id="{392CBAA0-59E6-204E-8F03-85E5040D48B8}" type="slidenum">
              <a:rPr kumimoji="1" lang="zh-CN" altLang="en-US" smtClean="0"/>
              <a:t>42</a:t>
            </a:fld>
            <a:r>
              <a:rPr kumimoji="1" lang="en-US" altLang="zh-CN"/>
              <a:t>/89</a:t>
            </a:r>
            <a:endParaRPr kumimoji="1" lang="zh-CN" altLang="en-US" dirty="0"/>
          </a:p>
        </p:txBody>
      </p:sp>
    </p:spTree>
    <p:extLst>
      <p:ext uri="{BB962C8B-B14F-4D97-AF65-F5344CB8AC3E}">
        <p14:creationId xmlns:p14="http://schemas.microsoft.com/office/powerpoint/2010/main" val="99731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0" y="970690"/>
                <a:ext cx="12191999" cy="5338000"/>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机器数和真值</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将数值型数据在计算机内部编码表示后的数称为</a:t>
                </a:r>
                <a:r>
                  <a:rPr kumimoji="1" lang="zh-CN" altLang="en-US" sz="2400" dirty="0">
                    <a:solidFill>
                      <a:srgbClr val="0000FF"/>
                    </a:solidFill>
                    <a:latin typeface="Myriad Pro" panose="020B0503030403020204" pitchFamily="34" charset="0"/>
                    <a:ea typeface="KaiTi" panose="02010609060101010101" pitchFamily="49" charset="-122"/>
                  </a:rPr>
                  <a:t>机器数</a:t>
                </a:r>
                <a:r>
                  <a:rPr kumimoji="1" lang="zh-CN" altLang="en-US" sz="2400" dirty="0">
                    <a:latin typeface="Myriad Pro" panose="020B0503030403020204" pitchFamily="34" charset="0"/>
                    <a:ea typeface="KaiTi" panose="02010609060101010101" pitchFamily="49" charset="-122"/>
                  </a:rPr>
                  <a:t>（一定是一个</a:t>
                </a:r>
                <a:r>
                  <a:rPr kumimoji="1" lang="en-US" altLang="zh-CN" sz="2400" dirty="0">
                    <a:latin typeface="Myriad Pro" panose="020B0503030403020204" pitchFamily="34" charset="0"/>
                    <a:ea typeface="KaiTi" panose="02010609060101010101" pitchFamily="49" charset="-122"/>
                  </a:rPr>
                  <a:t>0/1</a:t>
                </a:r>
                <a:r>
                  <a:rPr kumimoji="1" lang="zh-CN" altLang="en-US" sz="2400" dirty="0">
                    <a:latin typeface="Myriad Pro" panose="020B0503030403020204" pitchFamily="34" charset="0"/>
                    <a:ea typeface="KaiTi" panose="02010609060101010101" pitchFamily="49" charset="-122"/>
                  </a:rPr>
                  <a:t>序列）</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机器数真正的值（即现实世界中带正负号的数）称为机器数的</a:t>
                </a:r>
                <a:r>
                  <a:rPr kumimoji="1" lang="zh-CN" altLang="en-US" sz="2400" dirty="0">
                    <a:solidFill>
                      <a:srgbClr val="0000FF"/>
                    </a:solidFill>
                    <a:latin typeface="Myriad Pro" panose="020B0503030403020204" pitchFamily="34" charset="0"/>
                    <a:ea typeface="KaiTi" panose="02010609060101010101" pitchFamily="49" charset="-122"/>
                  </a:rPr>
                  <a:t>真值</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例：机器数</a:t>
                </a:r>
                <a14:m>
                  <m:oMath xmlns:m="http://schemas.openxmlformats.org/officeDocument/2006/math">
                    <m:r>
                      <a:rPr kumimoji="1" lang="zh-CN" altLang="en-US" sz="2800">
                        <a:latin typeface="Cambria Math" panose="02040503050406030204" pitchFamily="18" charset="0"/>
                      </a:rPr>
                      <m:t> </m:t>
                    </m:r>
                    <m:r>
                      <a:rPr kumimoji="1" lang="en-US" altLang="zh-CN" sz="2800" i="1">
                        <a:latin typeface="Cambria Math" panose="02040503050406030204" pitchFamily="18" charset="0"/>
                      </a:rPr>
                      <m:t>𝑋</m:t>
                    </m:r>
                    <m:r>
                      <a:rPr kumimoji="1" lang="zh-CN" altLang="en-US" sz="2800" i="1">
                        <a:latin typeface="Cambria Math" panose="02040503050406030204" pitchFamily="18" charset="0"/>
                      </a:rPr>
                      <m:t> </m:t>
                    </m:r>
                  </m:oMath>
                </a14:m>
                <a:r>
                  <a:rPr kumimoji="1" lang="zh-CN" altLang="en-US" sz="2800" dirty="0">
                    <a:latin typeface="Songti SC" panose="02010600040101010101" pitchFamily="2" charset="-122"/>
                    <a:ea typeface="Songti SC" panose="02010600040101010101" pitchFamily="2" charset="-122"/>
                  </a:rPr>
                  <a:t>有</a:t>
                </a:r>
                <a14:m>
                  <m:oMath xmlns:m="http://schemas.openxmlformats.org/officeDocument/2006/math">
                    <m:r>
                      <a:rPr kumimoji="1" lang="en-US" altLang="zh-CN" sz="2800" i="1">
                        <a:latin typeface="Cambria Math" panose="02040503050406030204" pitchFamily="18" charset="0"/>
                        <a:ea typeface="Songti SC" panose="02010600040101010101" pitchFamily="2" charset="-122"/>
                      </a:rPr>
                      <m:t>𝑛</m:t>
                    </m:r>
                  </m:oMath>
                </a14:m>
                <a:r>
                  <a:rPr kumimoji="1" lang="zh-CN" altLang="en-US" sz="2800" dirty="0">
                    <a:latin typeface="Songti SC" panose="02010600040101010101" pitchFamily="2" charset="-122"/>
                    <a:ea typeface="Songti SC" panose="02010600040101010101" pitchFamily="2" charset="-122"/>
                  </a:rPr>
                  <a:t>位，表示为 </a:t>
                </a:r>
                <a14:m>
                  <m:oMath xmlns:m="http://schemas.openxmlformats.org/officeDocument/2006/math">
                    <m:r>
                      <a:rPr kumimoji="1" lang="en-US" altLang="zh-CN" sz="2800" i="1">
                        <a:latin typeface="Cambria Math" panose="02040503050406030204" pitchFamily="18" charset="0"/>
                      </a:rPr>
                      <m:t>𝑋</m:t>
                    </m:r>
                    <m:r>
                      <a:rPr kumimoji="1" lang="en-US" altLang="zh-CN" sz="2800" i="1">
                        <a:latin typeface="Cambria Math" panose="02040503050406030204" pitchFamily="18" charset="0"/>
                      </a:rPr>
                      <m:t>=</m:t>
                    </m:r>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𝑋</m:t>
                        </m:r>
                      </m:e>
                      <m:sub>
                        <m:r>
                          <a:rPr kumimoji="1" lang="en-US" altLang="zh-CN" sz="2800" i="1">
                            <a:latin typeface="Cambria Math" panose="02040503050406030204" pitchFamily="18" charset="0"/>
                          </a:rPr>
                          <m:t>𝑛</m:t>
                        </m:r>
                        <m:r>
                          <a:rPr kumimoji="1" lang="en-US" altLang="zh-CN" sz="2800" i="1">
                            <a:latin typeface="Cambria Math" panose="02040503050406030204" pitchFamily="18" charset="0"/>
                          </a:rPr>
                          <m:t>−1</m:t>
                        </m:r>
                      </m:sub>
                    </m:sSub>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𝑋</m:t>
                        </m:r>
                      </m:e>
                      <m:sub>
                        <m:r>
                          <a:rPr kumimoji="1" lang="en-US" altLang="zh-CN" sz="2800" i="1">
                            <a:latin typeface="Cambria Math" panose="02040503050406030204" pitchFamily="18" charset="0"/>
                          </a:rPr>
                          <m:t>𝑛</m:t>
                        </m:r>
                        <m:r>
                          <a:rPr kumimoji="1" lang="en-US" altLang="zh-CN" sz="2800" i="1">
                            <a:latin typeface="Cambria Math" panose="02040503050406030204" pitchFamily="18" charset="0"/>
                          </a:rPr>
                          <m:t>−2</m:t>
                        </m:r>
                      </m:sub>
                    </m:sSub>
                    <m:r>
                      <a:rPr kumimoji="1" lang="en-US" altLang="zh-CN" sz="2800" i="1">
                        <a:latin typeface="Cambria Math" panose="02040503050406030204" pitchFamily="18" charset="0"/>
                      </a:rPr>
                      <m:t>⋅⋅⋅</m:t>
                    </m:r>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𝑋</m:t>
                        </m:r>
                      </m:e>
                      <m:sub>
                        <m:r>
                          <a:rPr kumimoji="1" lang="en-US" altLang="zh-CN" sz="2800" i="1">
                            <a:latin typeface="Cambria Math" panose="02040503050406030204" pitchFamily="18" charset="0"/>
                          </a:rPr>
                          <m:t>1</m:t>
                        </m:r>
                      </m:sub>
                    </m:sSub>
                    <m:sSub>
                      <m:sSubPr>
                        <m:ctrlPr>
                          <a:rPr kumimoji="1" lang="en-US" altLang="zh-CN" sz="2800" i="1">
                            <a:latin typeface="Cambria Math" panose="02040503050406030204" pitchFamily="18" charset="0"/>
                          </a:rPr>
                        </m:ctrlPr>
                      </m:sSubPr>
                      <m:e>
                        <m:r>
                          <a:rPr kumimoji="1" lang="en-US" altLang="zh-CN" sz="2800" i="1">
                            <a:latin typeface="Cambria Math" panose="02040503050406030204" pitchFamily="18" charset="0"/>
                          </a:rPr>
                          <m:t>𝑋</m:t>
                        </m:r>
                      </m:e>
                      <m:sub>
                        <m:r>
                          <a:rPr kumimoji="1" lang="en-US" altLang="zh-CN" sz="2800" i="1">
                            <a:latin typeface="Cambria Math" panose="02040503050406030204" pitchFamily="18" charset="0"/>
                          </a:rPr>
                          <m:t>0</m:t>
                        </m:r>
                      </m:sub>
                    </m:sSub>
                  </m:oMath>
                </a14:m>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dirty="0" smtClean="0">
                            <a:latin typeface="Cambria Math" panose="02040503050406030204" pitchFamily="18" charset="0"/>
                            <a:ea typeface="KaiTi" panose="02010609060101010101" pitchFamily="49" charset="-122"/>
                          </a:rPr>
                        </m:ctrlPr>
                      </m:sSubPr>
                      <m:e>
                        <m:r>
                          <a:rPr kumimoji="1" lang="zh-CN" altLang="en-US" sz="2400" i="1" dirty="0" smtClean="0">
                            <a:latin typeface="Cambria Math" panose="02040503050406030204" pitchFamily="18" charset="0"/>
                            <a:ea typeface="KaiTi" panose="02010609060101010101" pitchFamily="49" charset="-122"/>
                          </a:rPr>
                          <m:t>𝑋</m:t>
                        </m:r>
                      </m:e>
                      <m:sub>
                        <m:r>
                          <a:rPr kumimoji="1" lang="en-US" altLang="zh-CN" sz="2400" i="1" dirty="0" smtClean="0">
                            <a:latin typeface="Cambria Math" panose="02040503050406030204" pitchFamily="18" charset="0"/>
                            <a:ea typeface="KaiTi" panose="02010609060101010101" pitchFamily="49" charset="-122"/>
                          </a:rPr>
                          <m:t>𝑖</m:t>
                        </m:r>
                      </m:sub>
                    </m:sSub>
                    <m:r>
                      <a:rPr kumimoji="1" lang="en-US" altLang="zh-CN" sz="2400" i="1" dirty="0" smtClean="0">
                        <a:latin typeface="Cambria Math" panose="02040503050406030204" pitchFamily="18" charset="0"/>
                        <a:ea typeface="KaiTi" panose="02010609060101010101" pitchFamily="49" charset="-122"/>
                      </a:rPr>
                      <m:t>=</m:t>
                    </m:r>
                    <m:r>
                      <a:rPr kumimoji="1" lang="en-US" altLang="zh-CN" sz="2400" i="1" dirty="0">
                        <a:latin typeface="Cambria Math" panose="02040503050406030204" pitchFamily="18" charset="0"/>
                        <a:ea typeface="KaiTi" panose="02010609060101010101" pitchFamily="49" charset="-122"/>
                      </a:rPr>
                      <m:t>0</m:t>
                    </m:r>
                  </m:oMath>
                </a14:m>
                <a:r>
                  <a:rPr kumimoji="1" lang="zh-CN" altLang="en-US" sz="2400" dirty="0">
                    <a:latin typeface="Myriad Pro" panose="020B0503030403020204" pitchFamily="34" charset="0"/>
                    <a:ea typeface="KaiTi" panose="02010609060101010101" pitchFamily="49" charset="-122"/>
                  </a:rPr>
                  <a:t>或者</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，第一位</a:t>
                </a:r>
                <a14:m>
                  <m:oMath xmlns:m="http://schemas.openxmlformats.org/officeDocument/2006/math">
                    <m:sSub>
                      <m:sSubPr>
                        <m:ctrlPr>
                          <a:rPr kumimoji="1" lang="en-US" altLang="zh-CN" sz="2400" i="1" dirty="0" smtClean="0">
                            <a:latin typeface="Cambria Math" panose="02040503050406030204" pitchFamily="18" charset="0"/>
                            <a:ea typeface="KaiTi" panose="02010609060101010101" pitchFamily="49" charset="-122"/>
                          </a:rPr>
                        </m:ctrlPr>
                      </m:sSubPr>
                      <m:e>
                        <m:r>
                          <a:rPr kumimoji="1" lang="zh-CN" altLang="en-US" sz="2400" i="1" dirty="0" smtClean="0">
                            <a:latin typeface="Cambria Math" panose="02040503050406030204" pitchFamily="18" charset="0"/>
                            <a:ea typeface="KaiTi" panose="02010609060101010101" pitchFamily="49" charset="-122"/>
                          </a:rPr>
                          <m:t>𝑋</m:t>
                        </m:r>
                      </m:e>
                      <m:sub>
                        <m:r>
                          <a:rPr kumimoji="1" lang="en-US" altLang="zh-CN" sz="2400" b="0" i="1" dirty="0" smtClean="0">
                            <a:latin typeface="Cambria Math" panose="02040503050406030204" pitchFamily="18" charset="0"/>
                            <a:ea typeface="KaiTi" panose="02010609060101010101" pitchFamily="49" charset="-122"/>
                          </a:rPr>
                          <m:t>𝑛</m:t>
                        </m:r>
                        <m:r>
                          <a:rPr kumimoji="1" lang="en-US" altLang="zh-CN" sz="2400" b="0" i="1" dirty="0" smtClean="0">
                            <a:latin typeface="Cambria Math" panose="02040503050406030204" pitchFamily="18" charset="0"/>
                            <a:ea typeface="KaiTi" panose="02010609060101010101" pitchFamily="49" charset="-122"/>
                          </a:rPr>
                          <m:t>−1</m:t>
                        </m:r>
                      </m:sub>
                    </m:sSub>
                  </m:oMath>
                </a14:m>
                <a:r>
                  <a:rPr kumimoji="1" lang="zh-CN" altLang="en-US" sz="2400" dirty="0">
                    <a:latin typeface="Myriad Pro" panose="020B0503030403020204" pitchFamily="34" charset="0"/>
                    <a:ea typeface="KaiTi" panose="02010609060101010101" pitchFamily="49" charset="-122"/>
                  </a:rPr>
                  <a:t>是数的符号，后𝑛−</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位是数值部分</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真值 </a:t>
                </a:r>
                <a14:m>
                  <m:oMath xmlns:m="http://schemas.openxmlformats.org/officeDocument/2006/math">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𝑋</m:t>
                        </m:r>
                      </m:e>
                      <m:sub>
                        <m:r>
                          <a:rPr kumimoji="1" lang="en-US" altLang="zh-CN" sz="2400" b="0" i="1" smtClean="0">
                            <a:latin typeface="Cambria Math" panose="02040503050406030204" pitchFamily="18" charset="0"/>
                            <a:ea typeface="KaiTi" panose="02010609060101010101" pitchFamily="49" charset="-122"/>
                          </a:rPr>
                          <m:t>𝑇</m:t>
                        </m:r>
                      </m:sub>
                    </m:sSub>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1</m:t>
                        </m:r>
                      </m:sub>
                    </m:sSub>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0</m:t>
                        </m:r>
                      </m:sub>
                    </m:sSub>
                  </m:oMath>
                </a14:m>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数值型数据在计算机内部的编码问题，实际上就是机器数</a:t>
                </a:r>
                <a14:m>
                  <m:oMath xmlns:m="http://schemas.openxmlformats.org/officeDocument/2006/math">
                    <m:r>
                      <a:rPr kumimoji="1" lang="en-US" altLang="zh-CN" sz="2800" i="1">
                        <a:latin typeface="Cambria Math" panose="02040503050406030204" pitchFamily="18" charset="0"/>
                      </a:rPr>
                      <m:t>𝑋</m:t>
                    </m:r>
                  </m:oMath>
                </a14:m>
                <a:r>
                  <a:rPr kumimoji="1" lang="zh-CN" altLang="en-US" sz="2800" dirty="0">
                    <a:latin typeface="Songti SC" panose="02010600040101010101" pitchFamily="2" charset="-122"/>
                    <a:ea typeface="Songti SC" panose="02010600040101010101" pitchFamily="2" charset="-122"/>
                  </a:rPr>
                  <a:t>的各位</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i="1">
                            <a:latin typeface="Cambria Math" panose="02040503050406030204" pitchFamily="18" charset="0"/>
                          </a:rPr>
                          <m:t>𝑋</m:t>
                        </m:r>
                      </m:e>
                      <m:sub>
                        <m:r>
                          <a:rPr kumimoji="1" lang="en-US" altLang="zh-CN" sz="2800" b="0" i="1" smtClean="0">
                            <a:latin typeface="Cambria Math" panose="02040503050406030204" pitchFamily="18" charset="0"/>
                          </a:rPr>
                          <m:t>𝑖</m:t>
                        </m:r>
                      </m:sub>
                    </m:sSub>
                  </m:oMath>
                </a14:m>
                <a:r>
                  <a:rPr kumimoji="1" lang="zh-CN" altLang="en-US" sz="2800" dirty="0">
                    <a:latin typeface="Songti SC" panose="02010600040101010101" pitchFamily="2" charset="-122"/>
                    <a:ea typeface="Songti SC" panose="02010600040101010101" pitchFamily="2" charset="-122"/>
                  </a:rPr>
                  <a:t>取值与真值</a:t>
                </a:r>
                <a14:m>
                  <m:oMath xmlns:m="http://schemas.openxmlformats.org/officeDocument/2006/math">
                    <m:sSub>
                      <m:sSubPr>
                        <m:ctrlPr>
                          <a:rPr kumimoji="1" lang="en-US" altLang="zh-CN" sz="2800" i="1">
                            <a:latin typeface="Cambria Math" panose="02040503050406030204" pitchFamily="18" charset="0"/>
                            <a:ea typeface="KaiTi" panose="02010609060101010101" pitchFamily="49" charset="-122"/>
                          </a:rPr>
                        </m:ctrlPr>
                      </m:sSubPr>
                      <m:e>
                        <m:r>
                          <a:rPr kumimoji="1" lang="en-US" altLang="zh-CN" sz="2800" i="1">
                            <a:latin typeface="Cambria Math" panose="02040503050406030204" pitchFamily="18" charset="0"/>
                            <a:ea typeface="KaiTi" panose="02010609060101010101" pitchFamily="49" charset="-122"/>
                          </a:rPr>
                          <m:t>𝑋</m:t>
                        </m:r>
                      </m:e>
                      <m:sub>
                        <m:r>
                          <a:rPr kumimoji="1" lang="en-US" altLang="zh-CN" sz="2800" i="1">
                            <a:latin typeface="Cambria Math" panose="02040503050406030204" pitchFamily="18" charset="0"/>
                            <a:ea typeface="KaiTi" panose="02010609060101010101" pitchFamily="49" charset="-122"/>
                          </a:rPr>
                          <m:t>𝑇</m:t>
                        </m:r>
                      </m:sub>
                    </m:sSub>
                  </m:oMath>
                </a14:m>
                <a:r>
                  <a:rPr kumimoji="1" lang="zh-CN" altLang="en-US" sz="2800" dirty="0">
                    <a:latin typeface="Songti SC" panose="02010600040101010101" pitchFamily="2" charset="-122"/>
                    <a:ea typeface="Songti SC" panose="02010600040101010101" pitchFamily="2" charset="-122"/>
                  </a:rPr>
                  <a:t>的关系问题</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常用编码表示法：</a:t>
                </a:r>
                <a:r>
                  <a:rPr kumimoji="1" lang="zh-CN" altLang="en-US" sz="2400" dirty="0">
                    <a:solidFill>
                      <a:srgbClr val="FF0000"/>
                    </a:solidFill>
                    <a:latin typeface="KaiTi" panose="02010609060101010101" pitchFamily="49" charset="-122"/>
                    <a:ea typeface="KaiTi" panose="02010609060101010101" pitchFamily="49" charset="-122"/>
                  </a:rPr>
                  <a:t>原码</a:t>
                </a:r>
                <a:r>
                  <a:rPr kumimoji="1" lang="zh-CN" altLang="en-US" sz="2400" dirty="0">
                    <a:latin typeface="KaiTi" panose="02010609060101010101" pitchFamily="49" charset="-122"/>
                    <a:ea typeface="KaiTi" panose="02010609060101010101" pitchFamily="49" charset="-122"/>
                  </a:rPr>
                  <a:t>表示法、</a:t>
                </a:r>
                <a:r>
                  <a:rPr kumimoji="1" lang="zh-CN" altLang="en-US" sz="2400" dirty="0">
                    <a:solidFill>
                      <a:srgbClr val="FF0000"/>
                    </a:solidFill>
                    <a:latin typeface="KaiTi" panose="02010609060101010101" pitchFamily="49" charset="-122"/>
                    <a:ea typeface="KaiTi" panose="02010609060101010101" pitchFamily="49" charset="-122"/>
                  </a:rPr>
                  <a:t>补码</a:t>
                </a:r>
                <a:r>
                  <a:rPr kumimoji="1" lang="zh-CN" altLang="en-US" sz="2400" dirty="0">
                    <a:latin typeface="KaiTi" panose="02010609060101010101" pitchFamily="49" charset="-122"/>
                    <a:ea typeface="KaiTi" panose="02010609060101010101" pitchFamily="49" charset="-122"/>
                  </a:rPr>
                  <a:t>表示法、</a:t>
                </a:r>
                <a:r>
                  <a:rPr kumimoji="1" lang="zh-CN" altLang="en-US" sz="2400" dirty="0">
                    <a:solidFill>
                      <a:srgbClr val="FF0000"/>
                    </a:solidFill>
                    <a:latin typeface="KaiTi" panose="02010609060101010101" pitchFamily="49" charset="-122"/>
                    <a:ea typeface="KaiTi" panose="02010609060101010101" pitchFamily="49" charset="-122"/>
                  </a:rPr>
                  <a:t>反码</a:t>
                </a:r>
                <a:r>
                  <a:rPr kumimoji="1" lang="zh-CN" altLang="en-US" sz="2400" dirty="0">
                    <a:latin typeface="KaiTi" panose="02010609060101010101" pitchFamily="49" charset="-122"/>
                    <a:ea typeface="KaiTi" panose="02010609060101010101" pitchFamily="49" charset="-122"/>
                  </a:rPr>
                  <a:t>表示法、</a:t>
                </a:r>
                <a:r>
                  <a:rPr kumimoji="1" lang="zh-CN" altLang="en-US" sz="2400" dirty="0">
                    <a:solidFill>
                      <a:srgbClr val="FF0000"/>
                    </a:solidFill>
                    <a:latin typeface="KaiTi" panose="02010609060101010101" pitchFamily="49" charset="-122"/>
                    <a:ea typeface="KaiTi" panose="02010609060101010101" pitchFamily="49" charset="-122"/>
                  </a:rPr>
                  <a:t>移码</a:t>
                </a:r>
                <a:r>
                  <a:rPr kumimoji="1" lang="zh-CN" altLang="en-US" sz="2400" dirty="0">
                    <a:latin typeface="KaiTi" panose="02010609060101010101" pitchFamily="49" charset="-122"/>
                    <a:ea typeface="KaiTi" panose="02010609060101010101" pitchFamily="49" charset="-122"/>
                  </a:rPr>
                  <a:t>表示法</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0" y="970690"/>
                <a:ext cx="12191999" cy="5338000"/>
              </a:xfrm>
              <a:prstGeom prst="rect">
                <a:avLst/>
              </a:prstGeom>
              <a:blipFill>
                <a:blip r:embed="rId2"/>
                <a:stretch>
                  <a:fillRect l="-938" b="-165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0BB8636-687A-1AC0-E929-4459DD312892}"/>
              </a:ext>
            </a:extLst>
          </p:cNvPr>
          <p:cNvSpPr>
            <a:spLocks noGrp="1"/>
          </p:cNvSpPr>
          <p:nvPr>
            <p:ph type="sldNum" sz="quarter" idx="12"/>
          </p:nvPr>
        </p:nvSpPr>
        <p:spPr/>
        <p:txBody>
          <a:bodyPr/>
          <a:lstStyle/>
          <a:p>
            <a:fld id="{392CBAA0-59E6-204E-8F03-85E5040D48B8}" type="slidenum">
              <a:rPr kumimoji="1" lang="zh-CN" altLang="en-US" smtClean="0"/>
              <a:t>43</a:t>
            </a:fld>
            <a:r>
              <a:rPr kumimoji="1" lang="en-US" altLang="zh-CN"/>
              <a:t>/89</a:t>
            </a:r>
            <a:endParaRPr kumimoji="1" lang="zh-CN" altLang="en-US" dirty="0"/>
          </a:p>
        </p:txBody>
      </p:sp>
    </p:spTree>
    <p:extLst>
      <p:ext uri="{BB962C8B-B14F-4D97-AF65-F5344CB8AC3E}">
        <p14:creationId xmlns:p14="http://schemas.microsoft.com/office/powerpoint/2010/main" val="3245411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定点数的编码：原码表示法</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0" y="1300474"/>
                <a:ext cx="12191999" cy="3515386"/>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一个数的原码由符号位后直接跟数值位构成</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因此也称“符号</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数制”（</a:t>
                </a:r>
                <a:r>
                  <a:rPr kumimoji="1" lang="en-US" altLang="zh-CN" sz="2400" dirty="0">
                    <a:latin typeface="Myriad Pro" panose="020B0503030403020204" pitchFamily="34" charset="0"/>
                    <a:ea typeface="KaiTi" panose="02010609060101010101" pitchFamily="49" charset="-122"/>
                  </a:rPr>
                  <a:t>sign</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and</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magnitude</a:t>
                </a:r>
                <a:r>
                  <a:rPr kumimoji="1" lang="zh-CN" altLang="en-US" sz="2400" dirty="0">
                    <a:latin typeface="Myriad Pro" panose="020B0503030403020204" pitchFamily="34" charset="0"/>
                    <a:ea typeface="KaiTi" panose="02010609060101010101" pitchFamily="49" charset="-122"/>
                  </a:rPr>
                  <a:t>）表示法</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正数和负数仅符号位不同，数值部分完全相同</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原码编码规则</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机器数</a:t>
                </a:r>
                <a14:m>
                  <m:oMath xmlns:m="http://schemas.openxmlformats.org/officeDocument/2006/math">
                    <m:r>
                      <a:rPr kumimoji="1" lang="zh-CN" altLang="en-US" sz="2400">
                        <a:latin typeface="Cambria Math" panose="02040503050406030204" pitchFamily="18" charset="0"/>
                      </a:rPr>
                      <m:t> </m:t>
                    </m:r>
                    <m:r>
                      <a:rPr kumimoji="1" lang="en-US" altLang="zh-CN" sz="2400" i="1">
                        <a:latin typeface="Cambria Math" panose="02040503050406030204" pitchFamily="18" charset="0"/>
                      </a:rPr>
                      <m:t>𝑋</m:t>
                    </m:r>
                    <m:r>
                      <a:rPr kumimoji="1" lang="zh-CN" altLang="en-US" sz="2400" i="1">
                        <a:latin typeface="Cambria Math" panose="02040503050406030204" pitchFamily="18" charset="0"/>
                      </a:rPr>
                      <m:t> </m:t>
                    </m:r>
                  </m:oMath>
                </a14:m>
                <a:r>
                  <a:rPr kumimoji="1" lang="zh-CN" altLang="en-US" sz="2400" dirty="0">
                    <a:latin typeface="KaiTi" panose="02010609060101010101" pitchFamily="49" charset="-122"/>
                    <a:ea typeface="KaiTi" panose="02010609060101010101" pitchFamily="49" charset="-122"/>
                  </a:rPr>
                  <a:t>有</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𝑛</m:t>
                    </m:r>
                  </m:oMath>
                </a14:m>
                <a:r>
                  <a:rPr kumimoji="1" lang="zh-CN" altLang="en-US" sz="2400" dirty="0">
                    <a:latin typeface="KaiTi" panose="02010609060101010101" pitchFamily="49" charset="-122"/>
                    <a:ea typeface="KaiTi" panose="02010609060101010101" pitchFamily="49" charset="-122"/>
                  </a:rPr>
                  <a:t>位，表示为 </a:t>
                </a:r>
                <a14:m>
                  <m:oMath xmlns:m="http://schemas.openxmlformats.org/officeDocument/2006/math">
                    <m:r>
                      <a:rPr kumimoji="1" lang="en-US" altLang="zh-CN" sz="2400" i="1">
                        <a:latin typeface="Cambria Math" panose="02040503050406030204" pitchFamily="18" charset="0"/>
                      </a:rPr>
                      <m:t>𝑋</m:t>
                    </m:r>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b>
                    </m:sSub>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1</m:t>
                        </m:r>
                      </m:sub>
                    </m:sSub>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0</m:t>
                        </m:r>
                      </m:sub>
                    </m:sSub>
                  </m:oMath>
                </a14:m>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当</a:t>
                </a: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oMath>
                </a14:m>
                <a:r>
                  <a:rPr kumimoji="1" lang="zh-CN" altLang="en-US" sz="2400" dirty="0">
                    <a:latin typeface="Myriad Pro" panose="020B0503030403020204" pitchFamily="34" charset="0"/>
                    <a:ea typeface="KaiTi" panose="02010609060101010101" pitchFamily="49" charset="-122"/>
                  </a:rPr>
                  <a:t>为正数时，</a:t>
                </a:r>
                <a:r>
                  <a:rPr kumimoji="1" lang="en-US" altLang="zh-CN"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b>
                    </m:sSub>
                    <m:r>
                      <a:rPr kumimoji="1" lang="en-US" altLang="zh-CN" sz="2400" b="0" i="1" smtClean="0">
                        <a:latin typeface="Cambria Math" panose="02040503050406030204" pitchFamily="18" charset="0"/>
                      </a:rPr>
                      <m:t>=0</m:t>
                    </m:r>
                  </m:oMath>
                </a14:m>
                <a:r>
                  <a:rPr kumimoji="1" lang="zh-CN" altLang="en-US" sz="2400" dirty="0">
                    <a:latin typeface="Myriad Pro" panose="020B0503030403020204" pitchFamily="34" charset="0"/>
                    <a:ea typeface="KaiTi" panose="02010609060101010101" pitchFamily="49" charset="-122"/>
                  </a:rPr>
                  <a:t>；当</a:t>
                </a: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oMath>
                </a14:m>
                <a:r>
                  <a:rPr kumimoji="1" lang="zh-CN" altLang="en-US" sz="2400" dirty="0">
                    <a:latin typeface="Myriad Pro" panose="020B0503030403020204" pitchFamily="34" charset="0"/>
                    <a:ea typeface="KaiTi" panose="02010609060101010101" pitchFamily="49" charset="-122"/>
                  </a:rPr>
                  <a:t>为负数时，</a:t>
                </a:r>
                <a:r>
                  <a:rPr kumimoji="1" lang="en-US" altLang="zh-CN"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r>
                      <a:rPr kumimoji="1" lang="en-US" altLang="zh-CN" sz="2400" b="0" i="1" smtClean="0">
                        <a:latin typeface="Cambria Math" panose="02040503050406030204" pitchFamily="18" charset="0"/>
                      </a:rPr>
                      <m:t>1</m:t>
                    </m:r>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0" y="1300474"/>
                <a:ext cx="12191999" cy="3515386"/>
              </a:xfrm>
              <a:prstGeom prst="rect">
                <a:avLst/>
              </a:prstGeom>
              <a:blipFill>
                <a:blip r:embed="rId2"/>
                <a:stretch>
                  <a:fillRect l="-938" b="-2518"/>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F252D5AB-EB25-2E7F-E12E-E375CC4AFB6C}"/>
              </a:ext>
            </a:extLst>
          </p:cNvPr>
          <p:cNvSpPr>
            <a:spLocks noGrp="1"/>
          </p:cNvSpPr>
          <p:nvPr>
            <p:ph type="sldNum" sz="quarter" idx="12"/>
          </p:nvPr>
        </p:nvSpPr>
        <p:spPr/>
        <p:txBody>
          <a:bodyPr/>
          <a:lstStyle/>
          <a:p>
            <a:fld id="{392CBAA0-59E6-204E-8F03-85E5040D48B8}" type="slidenum">
              <a:rPr kumimoji="1" lang="zh-CN" altLang="en-US" smtClean="0"/>
              <a:t>44</a:t>
            </a:fld>
            <a:r>
              <a:rPr kumimoji="1" lang="en-US" altLang="zh-CN"/>
              <a:t>/89</a:t>
            </a:r>
            <a:endParaRPr kumimoji="1" lang="zh-CN" altLang="en-US" dirty="0"/>
          </a:p>
        </p:txBody>
      </p:sp>
    </p:spTree>
    <p:extLst>
      <p:ext uri="{BB962C8B-B14F-4D97-AF65-F5344CB8AC3E}">
        <p14:creationId xmlns:p14="http://schemas.microsoft.com/office/powerpoint/2010/main" val="1408177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定点数的编码：原码表示法</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1210533"/>
                <a:ext cx="12191999" cy="4522905"/>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例：数</a:t>
                </a:r>
                <a:r>
                  <a:rPr kumimoji="1" lang="en-US" altLang="zh-CN" sz="2800" dirty="0">
                    <a:latin typeface="Songti SC" panose="02010600040101010101" pitchFamily="2" charset="-122"/>
                    <a:ea typeface="Songti SC" panose="02010600040101010101" pitchFamily="2" charset="-122"/>
                  </a:rPr>
                  <a:t>-10</a:t>
                </a:r>
                <a:r>
                  <a:rPr kumimoji="1" lang="zh-CN" altLang="en-US" sz="2800" dirty="0">
                    <a:latin typeface="Songti SC" panose="02010600040101010101" pitchFamily="2" charset="-122"/>
                    <a:ea typeface="Songti SC" panose="02010600040101010101" pitchFamily="2" charset="-122"/>
                  </a:rPr>
                  <a:t>（</a:t>
                </a:r>
                <a:r>
                  <a:rPr kumimoji="1" lang="en-US" altLang="zh-CN" sz="2800" dirty="0">
                    <a:latin typeface="Songti SC" panose="02010600040101010101" pitchFamily="2" charset="-122"/>
                    <a:ea typeface="Songti SC" panose="02010600040101010101" pitchFamily="2" charset="-122"/>
                  </a:rPr>
                  <a:t>-1010B</a:t>
                </a:r>
                <a:r>
                  <a:rPr kumimoji="1" lang="zh-CN" altLang="en-US" sz="2800" dirty="0">
                    <a:latin typeface="Songti SC" panose="02010600040101010101" pitchFamily="2" charset="-122"/>
                    <a:ea typeface="Songti SC" panose="02010600040101010101" pitchFamily="2" charset="-122"/>
                  </a:rPr>
                  <a:t>），用</a:t>
                </a:r>
                <a:r>
                  <a:rPr kumimoji="1" lang="en-US" altLang="zh-CN" sz="2800" dirty="0">
                    <a:latin typeface="Songti SC" panose="02010600040101010101" pitchFamily="2" charset="-122"/>
                    <a:ea typeface="Songti SC" panose="02010600040101010101" pitchFamily="2" charset="-122"/>
                  </a:rPr>
                  <a:t>8</a:t>
                </a:r>
                <a:r>
                  <a:rPr kumimoji="1" lang="zh-CN" altLang="en-US" sz="2800" dirty="0">
                    <a:latin typeface="Songti SC" panose="02010600040101010101" pitchFamily="2" charset="-122"/>
                    <a:ea typeface="Songti SC" panose="02010600040101010101" pitchFamily="2" charset="-122"/>
                  </a:rPr>
                  <a:t>位原码表示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真值</a:t>
                </a:r>
                <a14:m>
                  <m:oMath xmlns:m="http://schemas.openxmlformats.org/officeDocument/2006/math">
                    <m:sSub>
                      <m:sSubPr>
                        <m:ctrlPr>
                          <a:rPr kumimoji="1" lang="en-US" altLang="zh-CN" sz="2400" b="0" i="1" dirty="0" smtClean="0">
                            <a:latin typeface="Cambria Math" panose="02040503050406030204" pitchFamily="18" charset="0"/>
                            <a:ea typeface="KaiTi" panose="02010609060101010101" pitchFamily="49" charset="-122"/>
                          </a:rPr>
                        </m:ctrlPr>
                      </m:sSubPr>
                      <m:e>
                        <m:r>
                          <a:rPr kumimoji="1" lang="en-US" altLang="zh-CN" sz="2400" i="1" dirty="0">
                            <a:latin typeface="Cambria Math" panose="02040503050406030204" pitchFamily="18" charset="0"/>
                            <a:ea typeface="KaiTi" panose="02010609060101010101" pitchFamily="49" charset="-122"/>
                          </a:rPr>
                          <m:t>𝑋</m:t>
                        </m:r>
                      </m:e>
                      <m:sub>
                        <m:r>
                          <a:rPr kumimoji="1" lang="en-US" altLang="zh-CN" sz="2400" b="0" i="1" dirty="0" smtClean="0">
                            <a:latin typeface="Cambria Math" panose="02040503050406030204" pitchFamily="18" charset="0"/>
                            <a:ea typeface="KaiTi" panose="02010609060101010101" pitchFamily="49" charset="-122"/>
                          </a:rPr>
                          <m:t>𝑇</m:t>
                        </m:r>
                      </m:sub>
                    </m:sSub>
                    <m:r>
                      <a:rPr kumimoji="1" lang="en-US" altLang="zh-CN" sz="2400" b="0" i="1" dirty="0" smtClean="0">
                        <a:latin typeface="Cambria Math" panose="02040503050406030204" pitchFamily="18" charset="0"/>
                        <a:ea typeface="KaiTi" panose="02010609060101010101" pitchFamily="49" charset="-122"/>
                      </a:rPr>
                      <m:t>=−0001010</m:t>
                    </m:r>
                  </m:oMath>
                </a14:m>
                <a:r>
                  <a:rPr kumimoji="1" lang="zh-CN" altLang="en-US" sz="2400" dirty="0">
                    <a:latin typeface="Myriad Pro" panose="020B0503030403020204" pitchFamily="34" charset="0"/>
                    <a:ea typeface="KaiTi" panose="02010609060101010101" pitchFamily="49" charset="-122"/>
                  </a:rPr>
                  <a:t>，机器数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𝑋</m:t>
                    </m:r>
                    <m:r>
                      <a:rPr kumimoji="1" lang="en-US" altLang="zh-CN" sz="2400" i="1" dirty="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1</m:t>
                    </m:r>
                    <m:r>
                      <a:rPr kumimoji="1" lang="en-US" altLang="zh-CN" sz="2400" i="1" dirty="0">
                        <a:latin typeface="Cambria Math" panose="02040503050406030204" pitchFamily="18" charset="0"/>
                        <a:ea typeface="KaiTi" panose="02010609060101010101" pitchFamily="49" charset="-122"/>
                      </a:rPr>
                      <m:t>0001010</m:t>
                    </m:r>
                    <m:r>
                      <a:rPr kumimoji="1" lang="en-US" altLang="zh-CN" sz="2400" b="0" i="1" dirty="0" smtClean="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8AH</a:t>
                </a:r>
                <a:r>
                  <a:rPr kumimoji="1" lang="zh-CN" altLang="en-US" sz="2400" dirty="0">
                    <a:latin typeface="Myriad Pro" panose="020B0503030403020204" pitchFamily="34" charset="0"/>
                    <a:ea typeface="KaiTi" panose="02010609060101010101" pitchFamily="49" charset="-122"/>
                  </a:rPr>
                  <a:t>或</a:t>
                </a:r>
                <a:r>
                  <a:rPr kumimoji="1" lang="en-US" altLang="zh-CN" sz="2400" dirty="0">
                    <a:latin typeface="Myriad Pro" panose="020B0503030403020204" pitchFamily="34" charset="0"/>
                    <a:ea typeface="KaiTi" panose="02010609060101010101" pitchFamily="49" charset="-122"/>
                  </a:rPr>
                  <a:t>0x8A</a:t>
                </a:r>
                <a:r>
                  <a:rPr kumimoji="1" lang="zh-CN" altLang="en-US" sz="2400" dirty="0">
                    <a:latin typeface="Myriad Pro" panose="020B0503030403020204" pitchFamily="34" charset="0"/>
                    <a:ea typeface="KaiTi" panose="02010609060101010101" pitchFamily="49" charset="-122"/>
                  </a:rPr>
                  <a:t>）</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例：数</a:t>
                </a:r>
                <a:r>
                  <a:rPr kumimoji="1" lang="en-US" altLang="zh-CN" sz="2800" dirty="0">
                    <a:latin typeface="Songti SC" panose="02010600040101010101" pitchFamily="2" charset="-122"/>
                    <a:ea typeface="Songti SC" panose="02010600040101010101" pitchFamily="2" charset="-122"/>
                  </a:rPr>
                  <a:t>10</a:t>
                </a:r>
                <a:r>
                  <a:rPr kumimoji="1" lang="zh-CN" altLang="en-US" sz="2800" dirty="0">
                    <a:latin typeface="Songti SC" panose="02010600040101010101" pitchFamily="2" charset="-122"/>
                    <a:ea typeface="Songti SC" panose="02010600040101010101" pitchFamily="2" charset="-122"/>
                  </a:rPr>
                  <a:t>（</a:t>
                </a:r>
                <a:r>
                  <a:rPr kumimoji="1" lang="en-US" altLang="zh-CN" sz="2800" dirty="0">
                    <a:latin typeface="Songti SC" panose="02010600040101010101" pitchFamily="2" charset="-122"/>
                    <a:ea typeface="Songti SC" panose="02010600040101010101" pitchFamily="2" charset="-122"/>
                  </a:rPr>
                  <a:t>1010B</a:t>
                </a:r>
                <a:r>
                  <a:rPr kumimoji="1" lang="zh-CN" altLang="en-US" sz="2800" dirty="0">
                    <a:latin typeface="Songti SC" panose="02010600040101010101" pitchFamily="2" charset="-122"/>
                    <a:ea typeface="Songti SC" panose="02010600040101010101" pitchFamily="2" charset="-122"/>
                  </a:rPr>
                  <a:t>），用</a:t>
                </a:r>
                <a:r>
                  <a:rPr kumimoji="1" lang="en-US" altLang="zh-CN" sz="2800" dirty="0">
                    <a:latin typeface="Songti SC" panose="02010600040101010101" pitchFamily="2" charset="-122"/>
                    <a:ea typeface="Songti SC" panose="02010600040101010101" pitchFamily="2" charset="-122"/>
                  </a:rPr>
                  <a:t>8</a:t>
                </a:r>
                <a:r>
                  <a:rPr kumimoji="1" lang="zh-CN" altLang="en-US" sz="2800" dirty="0">
                    <a:latin typeface="Songti SC" panose="02010600040101010101" pitchFamily="2" charset="-122"/>
                    <a:ea typeface="Songti SC" panose="02010600040101010101" pitchFamily="2" charset="-122"/>
                  </a:rPr>
                  <a:t>位原码表示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真值</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en-US" altLang="zh-CN" sz="2400" i="1" dirty="0">
                            <a:latin typeface="Cambria Math" panose="02040503050406030204" pitchFamily="18" charset="0"/>
                            <a:ea typeface="KaiTi" panose="02010609060101010101" pitchFamily="49" charset="-122"/>
                          </a:rPr>
                          <m:t>𝑋</m:t>
                        </m:r>
                      </m:e>
                      <m:sub>
                        <m:r>
                          <a:rPr kumimoji="1" lang="en-US" altLang="zh-CN" sz="2400" i="1" dirty="0">
                            <a:latin typeface="Cambria Math" panose="02040503050406030204" pitchFamily="18" charset="0"/>
                            <a:ea typeface="KaiTi" panose="02010609060101010101" pitchFamily="49" charset="-122"/>
                          </a:rPr>
                          <m:t>𝑇</m:t>
                        </m:r>
                      </m:sub>
                    </m:sSub>
                    <m:r>
                      <a:rPr kumimoji="1" lang="en-US" altLang="zh-CN" sz="2400" i="1" dirty="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m:t>
                    </m:r>
                    <m:r>
                      <a:rPr kumimoji="1" lang="en-US" altLang="zh-CN" sz="2400" i="1" dirty="0">
                        <a:latin typeface="Cambria Math" panose="02040503050406030204" pitchFamily="18" charset="0"/>
                        <a:ea typeface="KaiTi" panose="02010609060101010101" pitchFamily="49" charset="-122"/>
                      </a:rPr>
                      <m:t>0001010</m:t>
                    </m:r>
                  </m:oMath>
                </a14:m>
                <a:r>
                  <a:rPr kumimoji="1" lang="zh-CN" altLang="en-US" sz="2400" dirty="0">
                    <a:latin typeface="Myriad Pro" panose="020B0503030403020204" pitchFamily="34" charset="0"/>
                    <a:ea typeface="KaiTi" panose="02010609060101010101" pitchFamily="49" charset="-122"/>
                  </a:rPr>
                  <a:t>，机器数</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𝑋</m:t>
                    </m:r>
                    <m:r>
                      <a:rPr kumimoji="1" lang="en-US" altLang="zh-CN" sz="2400" i="1" dirty="0">
                        <a:latin typeface="Cambria Math" panose="02040503050406030204" pitchFamily="18" charset="0"/>
                        <a:ea typeface="KaiTi" panose="02010609060101010101" pitchFamily="49" charset="-122"/>
                      </a:rPr>
                      <m:t>=00001010</m:t>
                    </m:r>
                    <m:r>
                      <a:rPr kumimoji="1" lang="en-US" altLang="zh-CN" sz="2400" i="1" dirty="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0AH</a:t>
                </a:r>
                <a:r>
                  <a:rPr kumimoji="1" lang="zh-CN" altLang="en-US" sz="2400" dirty="0">
                    <a:latin typeface="Myriad Pro" panose="020B0503030403020204" pitchFamily="34" charset="0"/>
                    <a:ea typeface="KaiTi" panose="02010609060101010101" pitchFamily="49" charset="-122"/>
                  </a:rPr>
                  <a:t>或</a:t>
                </a:r>
                <a:r>
                  <a:rPr kumimoji="1" lang="en-US" altLang="zh-CN" sz="2400" dirty="0">
                    <a:latin typeface="Myriad Pro" panose="020B0503030403020204" pitchFamily="34" charset="0"/>
                    <a:ea typeface="KaiTi" panose="02010609060101010101" pitchFamily="49" charset="-122"/>
                  </a:rPr>
                  <a:t>0x0A</a:t>
                </a:r>
                <a:r>
                  <a:rPr kumimoji="1" lang="zh-CN" altLang="en-US" sz="2400" dirty="0">
                    <a:latin typeface="Myriad Pro" panose="020B0503030403020204" pitchFamily="34" charset="0"/>
                    <a:ea typeface="KaiTi" panose="02010609060101010101" pitchFamily="49" charset="-122"/>
                  </a:rPr>
                  <a:t>）</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原码</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有两种表示形式</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b="0" i="1" smtClean="0">
                            <a:latin typeface="Cambria Math" panose="02040503050406030204" pitchFamily="18" charset="0"/>
                            <a:ea typeface="KaiTi" panose="02010609060101010101" pitchFamily="49" charset="-122"/>
                          </a:rPr>
                        </m:ctrlPr>
                      </m:sSubPr>
                      <m:e>
                        <m:d>
                          <m:dPr>
                            <m:begChr m:val="["/>
                            <m:endChr m:val="]"/>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+0</m:t>
                            </m:r>
                          </m:e>
                        </m:d>
                      </m:e>
                      <m:sub>
                        <m:r>
                          <a:rPr kumimoji="1" lang="zh-CN" altLang="en-US" sz="2400" i="1">
                            <a:latin typeface="Cambria Math" panose="02040503050406030204" pitchFamily="18" charset="0"/>
                            <a:ea typeface="KaiTi" panose="02010609060101010101" pitchFamily="49" charset="-122"/>
                          </a:rPr>
                          <m:t>原</m:t>
                        </m:r>
                      </m:sub>
                    </m:sSub>
                    <m:r>
                      <a:rPr kumimoji="1" lang="en-US" altLang="zh-CN" sz="2400" b="0" i="1" smtClean="0">
                        <a:latin typeface="Cambria Math" panose="02040503050406030204" pitchFamily="18" charset="0"/>
                        <a:ea typeface="KaiTi" panose="02010609060101010101" pitchFamily="49" charset="-122"/>
                      </a:rPr>
                      <m:t>=000⋅⋅⋅0</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0</m:t>
                            </m:r>
                          </m:e>
                        </m:d>
                      </m:e>
                      <m:sub>
                        <m:r>
                          <a:rPr kumimoji="1" lang="zh-CN" altLang="en-US" sz="2400" i="1">
                            <a:latin typeface="Cambria Math" panose="02040503050406030204" pitchFamily="18" charset="0"/>
                            <a:ea typeface="KaiTi" panose="02010609060101010101" pitchFamily="49" charset="-122"/>
                          </a:rPr>
                          <m:t>原</m:t>
                        </m:r>
                      </m:sub>
                    </m:sSub>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1</m:t>
                    </m:r>
                    <m:r>
                      <a:rPr kumimoji="1" lang="en-US" altLang="zh-CN" sz="2400" i="1">
                        <a:latin typeface="Cambria Math" panose="02040503050406030204" pitchFamily="18" charset="0"/>
                        <a:ea typeface="KaiTi" panose="02010609060101010101" pitchFamily="49" charset="-122"/>
                      </a:rPr>
                      <m:t>00⋅⋅⋅0</m:t>
                    </m:r>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1210533"/>
                <a:ext cx="12191999" cy="4522905"/>
              </a:xfrm>
              <a:prstGeom prst="rect">
                <a:avLst/>
              </a:prstGeom>
              <a:blipFill>
                <a:blip r:embed="rId2"/>
                <a:stretch>
                  <a:fillRect l="-938" b="-112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A49D41E-692A-C9DD-0E70-325A65F70DDB}"/>
              </a:ext>
            </a:extLst>
          </p:cNvPr>
          <p:cNvSpPr>
            <a:spLocks noGrp="1"/>
          </p:cNvSpPr>
          <p:nvPr>
            <p:ph type="sldNum" sz="quarter" idx="12"/>
          </p:nvPr>
        </p:nvSpPr>
        <p:spPr/>
        <p:txBody>
          <a:bodyPr/>
          <a:lstStyle/>
          <a:p>
            <a:fld id="{392CBAA0-59E6-204E-8F03-85E5040D48B8}" type="slidenum">
              <a:rPr kumimoji="1" lang="zh-CN" altLang="en-US" smtClean="0"/>
              <a:t>45</a:t>
            </a:fld>
            <a:r>
              <a:rPr kumimoji="1" lang="en-US" altLang="zh-CN"/>
              <a:t>/89</a:t>
            </a:r>
            <a:endParaRPr kumimoji="1" lang="zh-CN" altLang="en-US" dirty="0"/>
          </a:p>
        </p:txBody>
      </p:sp>
    </p:spTree>
    <p:extLst>
      <p:ext uri="{BB962C8B-B14F-4D97-AF65-F5344CB8AC3E}">
        <p14:creationId xmlns:p14="http://schemas.microsoft.com/office/powerpoint/2010/main" val="3776607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定点数的编码：原码表示法</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1" y="1210533"/>
            <a:ext cx="12191999" cy="2982420"/>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优点</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与真值的对应关系直观、方便</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缺点</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的表示不唯一，给使用带来不便</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原码运算中符号和数值部分必须分开处理</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1D86E3C7-87BB-5C21-376A-513D05BA7292}"/>
              </a:ext>
            </a:extLst>
          </p:cNvPr>
          <p:cNvSpPr>
            <a:spLocks noGrp="1"/>
          </p:cNvSpPr>
          <p:nvPr>
            <p:ph type="sldNum" sz="quarter" idx="12"/>
          </p:nvPr>
        </p:nvSpPr>
        <p:spPr/>
        <p:txBody>
          <a:bodyPr/>
          <a:lstStyle/>
          <a:p>
            <a:fld id="{392CBAA0-59E6-204E-8F03-85E5040D48B8}" type="slidenum">
              <a:rPr kumimoji="1" lang="zh-CN" altLang="en-US" smtClean="0"/>
              <a:t>46</a:t>
            </a:fld>
            <a:r>
              <a:rPr kumimoji="1" lang="en-US" altLang="zh-CN"/>
              <a:t>/89</a:t>
            </a:r>
            <a:endParaRPr kumimoji="1" lang="zh-CN" altLang="en-US" dirty="0"/>
          </a:p>
        </p:txBody>
      </p:sp>
    </p:spTree>
    <p:extLst>
      <p:ext uri="{BB962C8B-B14F-4D97-AF65-F5344CB8AC3E}">
        <p14:creationId xmlns:p14="http://schemas.microsoft.com/office/powerpoint/2010/main" val="2383690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定点数的编码：补码表示法</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1165562"/>
                <a:ext cx="12191999" cy="3521029"/>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补码表示可以实现加减运算的统一，即用加法来实现减法运算</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在计算机中，补码用来表示带符号整数</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也称“</a:t>
                </a:r>
                <a:r>
                  <a:rPr kumimoji="1" lang="en-US" altLang="zh-CN" sz="2400" dirty="0">
                    <a:latin typeface="Myriad Pro" panose="020B0503030403020204" pitchFamily="34" charset="0"/>
                    <a:ea typeface="KaiTi" panose="02010609060101010101" pitchFamily="49" charset="-122"/>
                  </a:rPr>
                  <a:t>2-</a:t>
                </a:r>
                <a:r>
                  <a:rPr kumimoji="1" lang="zh-CN" altLang="en-US" sz="2400" dirty="0">
                    <a:latin typeface="Myriad Pro" panose="020B0503030403020204" pitchFamily="34" charset="0"/>
                    <a:ea typeface="KaiTi" panose="02010609060101010101" pitchFamily="49" charset="-122"/>
                  </a:rPr>
                  <a:t>补码”（</a:t>
                </a:r>
                <a:r>
                  <a:rPr kumimoji="1" lang="en-US" altLang="zh-CN" sz="2400" dirty="0">
                    <a:latin typeface="Myriad Pro" panose="020B0503030403020204" pitchFamily="34" charset="0"/>
                    <a:ea typeface="KaiTi" panose="02010609060101010101" pitchFamily="49" charset="-122"/>
                  </a:rPr>
                  <a:t>two’s</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complement</a:t>
                </a:r>
                <a:r>
                  <a:rPr kumimoji="1" lang="zh-CN" altLang="en-US" sz="2400" dirty="0">
                    <a:latin typeface="Myriad Pro" panose="020B0503030403020204" pitchFamily="34" charset="0"/>
                    <a:ea typeface="KaiTi" panose="02010609060101010101" pitchFamily="49" charset="-122"/>
                  </a:rPr>
                  <a:t>）表示法，由符号位后跟真值的</a:t>
                </a:r>
                <a:r>
                  <a:rPr kumimoji="1" lang="zh-CN" altLang="en-US" sz="2400" dirty="0">
                    <a:solidFill>
                      <a:srgbClr val="0000FF"/>
                    </a:solidFill>
                    <a:latin typeface="Myriad Pro" panose="020B0503030403020204" pitchFamily="34" charset="0"/>
                    <a:ea typeface="KaiTi" panose="02010609060101010101" pitchFamily="49" charset="-122"/>
                  </a:rPr>
                  <a:t>模</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oMath>
                </a14:m>
                <a:r>
                  <a:rPr kumimoji="1" lang="zh-CN" altLang="en-US" sz="2400" dirty="0">
                    <a:latin typeface="Myriad Pro" panose="020B0503030403020204" pitchFamily="34" charset="0"/>
                    <a:ea typeface="KaiTi" panose="02010609060101010101" pitchFamily="49" charset="-122"/>
                  </a:rPr>
                  <a:t>补码构成</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模运算</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若</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en-US" altLang="zh-CN" sz="2400" i="1" dirty="0" smtClean="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𝐵</m:t>
                    </m:r>
                    <m:r>
                      <a:rPr kumimoji="1" lang="en-US" altLang="zh-CN" sz="2400" i="1" dirty="0" smtClean="0">
                        <a:latin typeface="Cambria Math" panose="02040503050406030204" pitchFamily="18" charset="0"/>
                        <a:ea typeface="KaiTi" panose="02010609060101010101" pitchFamily="49" charset="-122"/>
                      </a:rPr>
                      <m:t>,</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𝑀</m:t>
                    </m:r>
                  </m:oMath>
                </a14:m>
                <a:r>
                  <a:rPr kumimoji="1" lang="zh-CN" altLang="en-US" sz="2400" dirty="0">
                    <a:latin typeface="KaiTi" panose="02010609060101010101" pitchFamily="49" charset="-122"/>
                    <a:ea typeface="KaiTi" panose="02010609060101010101" pitchFamily="49" charset="-122"/>
                  </a:rPr>
                  <a:t>满足</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en-US" altLang="zh-CN" sz="240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en-US" altLang="zh-CN" sz="240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𝐾</m:t>
                    </m:r>
                    <m:r>
                      <a:rPr kumimoji="1" lang="en-US" altLang="zh-CN" sz="2400" i="1" dirty="0" smtClean="0">
                        <a:latin typeface="Cambria Math" panose="02040503050406030204" pitchFamily="18" charset="0"/>
                        <a:ea typeface="KaiTi" panose="02010609060101010101" pitchFamily="49" charset="-122"/>
                      </a:rPr>
                      <m:t>×</m:t>
                    </m:r>
                    <m:r>
                      <m:rPr>
                        <m:sty m:val="p"/>
                      </m:rPr>
                      <a:rPr kumimoji="1" lang="en-US" altLang="zh-CN" sz="2400" i="1" dirty="0" err="1" smtClean="0">
                        <a:latin typeface="Cambria Math" panose="02040503050406030204" pitchFamily="18" charset="0"/>
                        <a:ea typeface="KaiTi" panose="02010609060101010101" pitchFamily="49" charset="-122"/>
                      </a:rPr>
                      <m:t>M</m:t>
                    </m:r>
                  </m:oMath>
                </a14:m>
                <a:r>
                  <a:rPr kumimoji="1" lang="zh-CN" altLang="en-US" sz="2400" dirty="0">
                    <a:latin typeface="KaiTi" panose="02010609060101010101" pitchFamily="49" charset="-122"/>
                    <a:ea typeface="KaiTi" panose="02010609060101010101" pitchFamily="49" charset="-122"/>
                  </a:rPr>
                  <a:t>（</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𝐾</m:t>
                    </m:r>
                  </m:oMath>
                </a14:m>
                <a:r>
                  <a:rPr kumimoji="1" lang="zh-CN" altLang="en-US" sz="2400" dirty="0">
                    <a:latin typeface="KaiTi" panose="02010609060101010101" pitchFamily="49" charset="-122"/>
                    <a:ea typeface="KaiTi" panose="02010609060101010101" pitchFamily="49" charset="-122"/>
                  </a:rPr>
                  <a:t>为整数），则记为</a:t>
                </a:r>
                <a14:m>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𝐴</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𝐵</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m:t>
                    </m:r>
                    <m:r>
                      <m:rPr>
                        <m:sty m:val="p"/>
                      </m:rPr>
                      <a:rPr kumimoji="1" lang="en-US" altLang="zh-CN" sz="2400" b="0" i="0" smtClean="0">
                        <a:latin typeface="Cambria Math" panose="02040503050406030204" pitchFamily="18" charset="0"/>
                        <a:ea typeface="KaiTi" panose="02010609060101010101" pitchFamily="49" charset="-122"/>
                      </a:rPr>
                      <m:t>mod</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𝑀</m:t>
                    </m:r>
                    <m:r>
                      <a:rPr kumimoji="1" lang="en-US" altLang="zh-CN" sz="2400" b="0" i="1" smtClean="0">
                        <a:latin typeface="Cambria Math" panose="02040503050406030204" pitchFamily="18" charset="0"/>
                        <a:ea typeface="KaiTi" panose="02010609060101010101" pitchFamily="49" charset="-122"/>
                      </a:rPr>
                      <m:t>)</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en-US" altLang="zh-CN" sz="2400" i="1" dirty="0" smtClean="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各除以</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𝑀</m:t>
                    </m:r>
                  </m:oMath>
                </a14:m>
                <a:r>
                  <a:rPr kumimoji="1" lang="zh-CN" altLang="en-US" sz="2400" dirty="0">
                    <a:latin typeface="Myriad Pro" panose="020B0503030403020204" pitchFamily="34" charset="0"/>
                    <a:ea typeface="KaiTi" panose="02010609060101010101" pitchFamily="49" charset="-122"/>
                  </a:rPr>
                  <a:t>后的余数相同，故称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和</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oMath>
                </a14:m>
                <a:r>
                  <a:rPr kumimoji="1" lang="zh-CN" altLang="en-US" sz="2400" dirty="0">
                    <a:latin typeface="Myriad Pro" panose="020B0503030403020204" pitchFamily="34" charset="0"/>
                    <a:ea typeface="KaiTi" panose="02010609060101010101" pitchFamily="49" charset="-122"/>
                  </a:rPr>
                  <a:t>为 </a:t>
                </a:r>
                <a:r>
                  <a:rPr kumimoji="1" lang="zh-CN" altLang="en-US" sz="2400" dirty="0">
                    <a:solidFill>
                      <a:srgbClr val="0000FF"/>
                    </a:solidFill>
                    <a:latin typeface="Myriad Pro" panose="020B0503030403020204" pitchFamily="34" charset="0"/>
                    <a:ea typeface="KaiTi" panose="02010609060101010101" pitchFamily="49" charset="-122"/>
                  </a:rPr>
                  <a:t>模</a:t>
                </a:r>
                <a14:m>
                  <m:oMath xmlns:m="http://schemas.openxmlformats.org/officeDocument/2006/math">
                    <m:r>
                      <a:rPr kumimoji="1" lang="en-US" altLang="zh-CN" sz="2400" i="1" dirty="0" smtClean="0">
                        <a:solidFill>
                          <a:srgbClr val="0000FF"/>
                        </a:solidFill>
                        <a:latin typeface="Cambria Math" panose="02040503050406030204" pitchFamily="18" charset="0"/>
                        <a:ea typeface="KaiTi" panose="02010609060101010101" pitchFamily="49" charset="-122"/>
                      </a:rPr>
                      <m:t>𝑀</m:t>
                    </m:r>
                  </m:oMath>
                </a14:m>
                <a:r>
                  <a:rPr kumimoji="1" lang="zh-CN" altLang="en-US" sz="2400" dirty="0">
                    <a:solidFill>
                      <a:srgbClr val="0000FF"/>
                    </a:solidFill>
                    <a:latin typeface="Myriad Pro" panose="020B0503030403020204" pitchFamily="34" charset="0"/>
                    <a:ea typeface="KaiTi" panose="02010609060101010101" pitchFamily="49" charset="-122"/>
                  </a:rPr>
                  <a:t>同余</a:t>
                </a:r>
                <a:endParaRPr kumimoji="1" lang="en-US" altLang="zh-CN"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1165562"/>
                <a:ext cx="12191999" cy="3521029"/>
              </a:xfrm>
              <a:prstGeom prst="rect">
                <a:avLst/>
              </a:prstGeom>
              <a:blipFill>
                <a:blip r:embed="rId2"/>
                <a:stretch>
                  <a:fillRect l="-938" b="-2158"/>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7B57A4A8-3361-3480-AB6A-F7EE5041D713}"/>
              </a:ext>
            </a:extLst>
          </p:cNvPr>
          <p:cNvSpPr>
            <a:spLocks noGrp="1"/>
          </p:cNvSpPr>
          <p:nvPr>
            <p:ph type="sldNum" sz="quarter" idx="12"/>
          </p:nvPr>
        </p:nvSpPr>
        <p:spPr/>
        <p:txBody>
          <a:bodyPr/>
          <a:lstStyle/>
          <a:p>
            <a:fld id="{392CBAA0-59E6-204E-8F03-85E5040D48B8}" type="slidenum">
              <a:rPr kumimoji="1" lang="zh-CN" altLang="en-US" smtClean="0"/>
              <a:t>47</a:t>
            </a:fld>
            <a:r>
              <a:rPr kumimoji="1" lang="en-US" altLang="zh-CN"/>
              <a:t>/89</a:t>
            </a:r>
            <a:endParaRPr kumimoji="1" lang="zh-CN" altLang="en-US" dirty="0"/>
          </a:p>
        </p:txBody>
      </p:sp>
    </p:spTree>
    <p:extLst>
      <p:ext uri="{BB962C8B-B14F-4D97-AF65-F5344CB8AC3E}">
        <p14:creationId xmlns:p14="http://schemas.microsoft.com/office/powerpoint/2010/main" val="3899960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定点数的编码：补码表示法</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619433"/>
                <a:ext cx="12191999" cy="6137129"/>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模运算</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若</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𝐴</m:t>
                    </m:r>
                    <m:r>
                      <a:rPr kumimoji="1" lang="en-US" altLang="zh-CN" sz="2400" i="1" dirty="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𝐵</m:t>
                    </m:r>
                    <m:r>
                      <a:rPr kumimoji="1" lang="en-US" altLang="zh-CN" sz="2400" i="1" dirty="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𝑀</m:t>
                    </m:r>
                  </m:oMath>
                </a14:m>
                <a:r>
                  <a:rPr kumimoji="1" lang="zh-CN" altLang="en-US" sz="2400" dirty="0">
                    <a:latin typeface="KaiTi" panose="02010609060101010101" pitchFamily="49" charset="-122"/>
                    <a:ea typeface="KaiTi" panose="02010609060101010101" pitchFamily="49" charset="-122"/>
                  </a:rPr>
                  <a:t>满足</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𝐴</m:t>
                    </m:r>
                    <m:r>
                      <a:rPr kumimoji="1" lang="en-US" altLang="zh-CN" sz="2400" i="1" dirty="0">
                        <a:latin typeface="Cambria Math" panose="02040503050406030204" pitchFamily="18" charset="0"/>
                        <a:ea typeface="KaiTi" panose="02010609060101010101" pitchFamily="49" charset="-122"/>
                      </a:rPr>
                      <m:t>=</m:t>
                    </m:r>
                    <m:r>
                      <a:rPr kumimoji="1" lang="en-US" altLang="zh-CN" sz="2400" i="1" dirty="0">
                        <a:latin typeface="Cambria Math" panose="02040503050406030204" pitchFamily="18" charset="0"/>
                        <a:ea typeface="KaiTi" panose="02010609060101010101" pitchFamily="49" charset="-122"/>
                      </a:rPr>
                      <m:t>𝐵</m:t>
                    </m:r>
                    <m:r>
                      <a:rPr kumimoji="1" lang="en-US" altLang="zh-CN" sz="2400" i="1" dirty="0">
                        <a:latin typeface="Cambria Math" panose="02040503050406030204" pitchFamily="18" charset="0"/>
                        <a:ea typeface="KaiTi" panose="02010609060101010101" pitchFamily="49" charset="-122"/>
                      </a:rPr>
                      <m:t>+</m:t>
                    </m:r>
                    <m:r>
                      <a:rPr kumimoji="1" lang="en-US" altLang="zh-CN" sz="2400" i="1" dirty="0">
                        <a:latin typeface="Cambria Math" panose="02040503050406030204" pitchFamily="18" charset="0"/>
                        <a:ea typeface="KaiTi" panose="02010609060101010101" pitchFamily="49" charset="-122"/>
                      </a:rPr>
                      <m:t>𝐾</m:t>
                    </m:r>
                    <m:r>
                      <a:rPr kumimoji="1" lang="en-US" altLang="zh-CN" sz="2400" i="1" dirty="0">
                        <a:latin typeface="Cambria Math" panose="02040503050406030204" pitchFamily="18" charset="0"/>
                        <a:ea typeface="KaiTi" panose="02010609060101010101" pitchFamily="49" charset="-122"/>
                      </a:rPr>
                      <m:t>×</m:t>
                    </m:r>
                    <m:r>
                      <m:rPr>
                        <m:sty m:val="p"/>
                      </m:rPr>
                      <a:rPr kumimoji="1" lang="en-US" altLang="zh-CN" sz="2400" i="1" dirty="0" err="1">
                        <a:latin typeface="Cambria Math" panose="02040503050406030204" pitchFamily="18" charset="0"/>
                        <a:ea typeface="KaiTi" panose="02010609060101010101" pitchFamily="49" charset="-122"/>
                      </a:rPr>
                      <m:t>M</m:t>
                    </m:r>
                  </m:oMath>
                </a14:m>
                <a:r>
                  <a:rPr kumimoji="1" lang="zh-CN" altLang="en-US" sz="2400" dirty="0">
                    <a:latin typeface="KaiTi" panose="02010609060101010101" pitchFamily="49" charset="-122"/>
                    <a:ea typeface="KaiTi" panose="02010609060101010101" pitchFamily="49" charset="-122"/>
                  </a:rPr>
                  <a:t>（</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𝐾</m:t>
                    </m:r>
                  </m:oMath>
                </a14:m>
                <a:r>
                  <a:rPr kumimoji="1" lang="zh-CN" altLang="en-US" sz="2400" dirty="0">
                    <a:latin typeface="KaiTi" panose="02010609060101010101" pitchFamily="49" charset="-122"/>
                    <a:ea typeface="KaiTi" panose="02010609060101010101" pitchFamily="49" charset="-122"/>
                  </a:rPr>
                  <a:t>为整数），则记为</a:t>
                </a:r>
                <a14:m>
                  <m:oMath xmlns:m="http://schemas.openxmlformats.org/officeDocument/2006/math">
                    <m:r>
                      <a:rPr kumimoji="1" lang="en-US" altLang="zh-CN" sz="2400" i="1">
                        <a:latin typeface="Cambria Math" panose="02040503050406030204" pitchFamily="18" charset="0"/>
                        <a:ea typeface="KaiTi" panose="02010609060101010101" pitchFamily="49" charset="-122"/>
                      </a:rPr>
                      <m:t>𝐴</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𝐵</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m:rPr>
                        <m:sty m:val="p"/>
                      </m:rPr>
                      <a:rPr kumimoji="1" lang="en-US" altLang="zh-CN" sz="2400">
                        <a:latin typeface="Cambria Math" panose="02040503050406030204" pitchFamily="18" charset="0"/>
                        <a:ea typeface="KaiTi" panose="02010609060101010101" pitchFamily="49" charset="-122"/>
                      </a:rPr>
                      <m:t>mod</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𝑀</m:t>
                    </m:r>
                    <m:r>
                      <a:rPr kumimoji="1" lang="en-US" altLang="zh-CN" sz="2400" i="1">
                        <a:latin typeface="Cambria Math" panose="02040503050406030204" pitchFamily="18" charset="0"/>
                        <a:ea typeface="KaiTi" panose="02010609060101010101" pitchFamily="49" charset="-122"/>
                      </a:rPr>
                      <m:t>)</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𝐴</m:t>
                    </m:r>
                    <m:r>
                      <a:rPr kumimoji="1" lang="en-US" altLang="zh-CN" sz="2400" i="1" dirty="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各除以</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𝑀</m:t>
                    </m:r>
                  </m:oMath>
                </a14:m>
                <a:r>
                  <a:rPr kumimoji="1" lang="zh-CN" altLang="en-US" sz="2400" dirty="0">
                    <a:latin typeface="Myriad Pro" panose="020B0503030403020204" pitchFamily="34" charset="0"/>
                    <a:ea typeface="KaiTi" panose="02010609060101010101" pitchFamily="49" charset="-122"/>
                  </a:rPr>
                  <a:t>后的余数相同，故称</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和</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𝐴</m:t>
                    </m:r>
                  </m:oMath>
                </a14:m>
                <a:r>
                  <a:rPr kumimoji="1" lang="zh-CN" altLang="en-US" sz="2400" dirty="0">
                    <a:latin typeface="Myriad Pro" panose="020B0503030403020204" pitchFamily="34" charset="0"/>
                    <a:ea typeface="KaiTi" panose="02010609060101010101" pitchFamily="49" charset="-122"/>
                  </a:rPr>
                  <a:t>为 </a:t>
                </a:r>
                <a:r>
                  <a:rPr kumimoji="1" lang="zh-CN" altLang="en-US" sz="2400" dirty="0">
                    <a:solidFill>
                      <a:srgbClr val="0000FF"/>
                    </a:solidFill>
                    <a:latin typeface="Myriad Pro" panose="020B0503030403020204" pitchFamily="34" charset="0"/>
                    <a:ea typeface="KaiTi" panose="02010609060101010101" pitchFamily="49" charset="-122"/>
                  </a:rPr>
                  <a:t>模</a:t>
                </a:r>
                <a14:m>
                  <m:oMath xmlns:m="http://schemas.openxmlformats.org/officeDocument/2006/math">
                    <m:r>
                      <a:rPr kumimoji="1" lang="en-US" altLang="zh-CN" sz="2400" i="1" dirty="0">
                        <a:solidFill>
                          <a:srgbClr val="0000FF"/>
                        </a:solidFill>
                        <a:latin typeface="Cambria Math" panose="02040503050406030204" pitchFamily="18" charset="0"/>
                        <a:ea typeface="KaiTi" panose="02010609060101010101" pitchFamily="49" charset="-122"/>
                      </a:rPr>
                      <m:t>𝑀</m:t>
                    </m:r>
                  </m:oMath>
                </a14:m>
                <a:r>
                  <a:rPr kumimoji="1" lang="zh-CN" altLang="en-US" sz="2400" dirty="0">
                    <a:solidFill>
                      <a:srgbClr val="0000FF"/>
                    </a:solidFill>
                    <a:latin typeface="Myriad Pro" panose="020B0503030403020204" pitchFamily="34" charset="0"/>
                    <a:ea typeface="KaiTi" panose="02010609060101010101" pitchFamily="49" charset="-122"/>
                  </a:rPr>
                  <a:t>同余</a:t>
                </a:r>
                <a:endParaRPr kumimoji="1" lang="zh-CN" altLang="en-US"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例：钟表是一个典型的模运算系统</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假定现在钟表时针指向</a:t>
                </a:r>
                <a:r>
                  <a:rPr kumimoji="1" lang="en-US" altLang="zh-CN" sz="2400" dirty="0">
                    <a:latin typeface="Myriad Pro" panose="020B0503030403020204" pitchFamily="34" charset="0"/>
                    <a:ea typeface="KaiTi" panose="02010609060101010101" pitchFamily="49" charset="-122"/>
                  </a:rPr>
                  <a:t>10</a:t>
                </a:r>
                <a:r>
                  <a:rPr kumimoji="1" lang="zh-CN" altLang="en-US" sz="2400" dirty="0">
                    <a:latin typeface="Myriad Pro" panose="020B0503030403020204" pitchFamily="34" charset="0"/>
                    <a:ea typeface="KaiTi" panose="02010609060101010101" pitchFamily="49" charset="-122"/>
                  </a:rPr>
                  <a:t>点，要将它拨向</a:t>
                </a:r>
                <a:r>
                  <a:rPr kumimoji="1" lang="en-US" altLang="zh-CN" sz="2400" dirty="0">
                    <a:latin typeface="Myriad Pro" panose="020B0503030403020204" pitchFamily="34" charset="0"/>
                    <a:ea typeface="KaiTi" panose="02010609060101010101" pitchFamily="49" charset="-122"/>
                  </a:rPr>
                  <a:t>6</a:t>
                </a:r>
                <a:r>
                  <a:rPr kumimoji="1" lang="zh-CN" altLang="en-US" sz="2400" dirty="0">
                    <a:latin typeface="Myriad Pro" panose="020B0503030403020204" pitchFamily="34" charset="0"/>
                    <a:ea typeface="KaiTi" panose="02010609060101010101" pitchFamily="49" charset="-122"/>
                  </a:rPr>
                  <a:t>点，有两种拨法</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拨法</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 逆时针拨</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格：</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10−4=6</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拨法</a:t>
                </a:r>
                <a:r>
                  <a:rPr kumimoji="1" lang="en-US" altLang="zh-CN" sz="2400" dirty="0">
                    <a:latin typeface="Myriad Pro" panose="020B0503030403020204" pitchFamily="34" charset="0"/>
                    <a:ea typeface="KaiTi" panose="02010609060101010101" pitchFamily="49" charset="-122"/>
                  </a:rPr>
                  <a:t>2.</a:t>
                </a:r>
                <a:r>
                  <a:rPr kumimoji="1" lang="zh-CN" altLang="en-US" sz="2400" dirty="0">
                    <a:latin typeface="Myriad Pro" panose="020B0503030403020204" pitchFamily="34" charset="0"/>
                    <a:ea typeface="KaiTi" panose="02010609060101010101" pitchFamily="49" charset="-122"/>
                  </a:rPr>
                  <a:t> 顺时针拨</a:t>
                </a:r>
                <a:r>
                  <a:rPr kumimoji="1" lang="en-US" altLang="zh-CN" sz="2400" dirty="0">
                    <a:latin typeface="Myriad Pro" panose="020B0503030403020204" pitchFamily="34" charset="0"/>
                    <a:ea typeface="KaiTi" panose="02010609060101010101" pitchFamily="49" charset="-122"/>
                  </a:rPr>
                  <a:t>8</a:t>
                </a:r>
                <a:r>
                  <a:rPr kumimoji="1" lang="zh-CN" altLang="en-US" sz="2400" dirty="0">
                    <a:latin typeface="Myriad Pro" panose="020B0503030403020204" pitchFamily="34" charset="0"/>
                    <a:ea typeface="KaiTi" panose="02010609060101010101" pitchFamily="49" charset="-122"/>
                  </a:rPr>
                  <a:t>格：</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10+8=18≡</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6</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m:t>
                    </m:r>
                    <m:r>
                      <m:rPr>
                        <m:sty m:val="p"/>
                      </m:rPr>
                      <a:rPr kumimoji="1" lang="en-US" altLang="zh-CN" sz="2400" i="0" dirty="0" smtClean="0">
                        <a:latin typeface="Cambria Math" panose="02040503050406030204" pitchFamily="18" charset="0"/>
                        <a:ea typeface="KaiTi" panose="02010609060101010101" pitchFamily="49" charset="-122"/>
                      </a:rPr>
                      <m:t>mod</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12)</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在模</a:t>
                </a:r>
                <a:r>
                  <a:rPr kumimoji="1" lang="en-US" altLang="zh-CN" sz="2400" dirty="0">
                    <a:latin typeface="Myriad Pro" panose="020B0503030403020204" pitchFamily="34" charset="0"/>
                    <a:ea typeface="KaiTi" panose="02010609060101010101" pitchFamily="49" charset="-122"/>
                  </a:rPr>
                  <a:t>12</a:t>
                </a:r>
                <a:r>
                  <a:rPr kumimoji="1" lang="zh-CN" altLang="en-US" sz="2400" dirty="0">
                    <a:latin typeface="Myriad Pro" panose="020B0503030403020204" pitchFamily="34" charset="0"/>
                    <a:ea typeface="KaiTi" panose="02010609060101010101" pitchFamily="49" charset="-122"/>
                  </a:rPr>
                  <a:t>系统中，</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10−4≡</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10+</m:t>
                    </m:r>
                    <m:d>
                      <m:dPr>
                        <m:ctrlPr>
                          <a:rPr kumimoji="1" lang="en-US" altLang="zh-CN" sz="2400" i="1" dirty="0" smtClean="0">
                            <a:latin typeface="Cambria Math" panose="02040503050406030204" pitchFamily="18" charset="0"/>
                            <a:ea typeface="KaiTi" panose="02010609060101010101" pitchFamily="49" charset="-122"/>
                          </a:rPr>
                        </m:ctrlPr>
                      </m:dPr>
                      <m:e>
                        <m:r>
                          <a:rPr kumimoji="1" lang="en-US" altLang="zh-CN" sz="2400" i="1" dirty="0" smtClean="0">
                            <a:latin typeface="Cambria Math" panose="02040503050406030204" pitchFamily="18" charset="0"/>
                            <a:ea typeface="KaiTi" panose="02010609060101010101" pitchFamily="49" charset="-122"/>
                          </a:rPr>
                          <m:t>12−4</m:t>
                        </m:r>
                      </m:e>
                    </m:d>
                    <m:r>
                      <a:rPr kumimoji="1" lang="en-US" altLang="zh-CN" sz="2400" i="1" dirty="0" smtClean="0">
                        <a:latin typeface="Cambria Math" panose="02040503050406030204" pitchFamily="18" charset="0"/>
                        <a:ea typeface="KaiTi" panose="02010609060101010101" pitchFamily="49" charset="-122"/>
                      </a:rPr>
                      <m:t>≡</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10+8</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m:t>
                    </m:r>
                    <m:r>
                      <m:rPr>
                        <m:sty m:val="p"/>
                      </m:rPr>
                      <a:rPr kumimoji="1" lang="en-US" altLang="zh-CN" sz="2400" i="0" dirty="0" smtClean="0">
                        <a:latin typeface="Cambria Math" panose="02040503050406030204" pitchFamily="18" charset="0"/>
                        <a:ea typeface="KaiTi" panose="02010609060101010101" pitchFamily="49" charset="-122"/>
                      </a:rPr>
                      <m:t>mod</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12)</m:t>
                    </m:r>
                  </m:oMath>
                </a14:m>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 即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−4≡</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8</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m:t>
                    </m:r>
                    <m:r>
                      <m:rPr>
                        <m:sty m:val="p"/>
                      </m:rPr>
                      <a:rPr kumimoji="1" lang="en-US" altLang="zh-CN" sz="2400" i="0" dirty="0" smtClean="0">
                        <a:latin typeface="Cambria Math" panose="02040503050406030204" pitchFamily="18" charset="0"/>
                        <a:ea typeface="KaiTi" panose="02010609060101010101" pitchFamily="49" charset="-122"/>
                      </a:rPr>
                      <m:t>mod</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12)</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我们称</a:t>
                </a:r>
                <a:r>
                  <a:rPr kumimoji="1" lang="en-US" altLang="zh-CN" sz="2400" dirty="0">
                    <a:latin typeface="Myriad Pro" panose="020B0503030403020204" pitchFamily="34" charset="0"/>
                    <a:ea typeface="KaiTi" panose="02010609060101010101" pitchFamily="49" charset="-122"/>
                  </a:rPr>
                  <a:t>8</a:t>
                </a:r>
                <a:r>
                  <a:rPr kumimoji="1" lang="zh-CN" altLang="en-US" sz="2400" dirty="0">
                    <a:latin typeface="Myriad Pro" panose="020B0503030403020204" pitchFamily="34" charset="0"/>
                    <a:ea typeface="KaiTi" panose="02010609060101010101" pitchFamily="49" charset="-122"/>
                  </a:rPr>
                  <a:t>是</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对模</a:t>
                </a:r>
                <a:r>
                  <a:rPr kumimoji="1" lang="en-US" altLang="zh-CN" sz="2400" dirty="0">
                    <a:latin typeface="Myriad Pro" panose="020B0503030403020204" pitchFamily="34" charset="0"/>
                    <a:ea typeface="KaiTi" panose="02010609060101010101" pitchFamily="49" charset="-122"/>
                  </a:rPr>
                  <a:t>12</a:t>
                </a:r>
                <a:r>
                  <a:rPr kumimoji="1" lang="zh-CN" altLang="en-US" sz="2400" dirty="0">
                    <a:latin typeface="Myriad Pro" panose="020B0503030403020204" pitchFamily="34" charset="0"/>
                    <a:ea typeface="KaiTi" panose="02010609060101010101" pitchFamily="49" charset="-122"/>
                  </a:rPr>
                  <a:t>的</a:t>
                </a:r>
                <a:r>
                  <a:rPr kumimoji="1" lang="zh-CN" altLang="en-US" sz="2400" dirty="0">
                    <a:solidFill>
                      <a:srgbClr val="FF0000"/>
                    </a:solidFill>
                    <a:latin typeface="Myriad Pro" panose="020B0503030403020204" pitchFamily="34" charset="0"/>
                    <a:ea typeface="KaiTi" panose="02010609060101010101" pitchFamily="49" charset="-122"/>
                  </a:rPr>
                  <a:t>补码</a:t>
                </a:r>
                <a:r>
                  <a:rPr kumimoji="1" lang="zh-CN" altLang="en-US" sz="2400" dirty="0">
                    <a:latin typeface="Myriad Pro" panose="020B0503030403020204" pitchFamily="34" charset="0"/>
                    <a:ea typeface="KaiTi" panose="02010609060101010101" pitchFamily="49" charset="-122"/>
                  </a:rPr>
                  <a:t>，同理有 </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3</m:t>
                    </m:r>
                    <m:r>
                      <a:rPr kumimoji="1" lang="en-US" altLang="zh-CN" sz="2400" i="1" dirty="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9</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m:t>
                    </m:r>
                    <m:r>
                      <m:rPr>
                        <m:sty m:val="p"/>
                      </m:rPr>
                      <a:rPr kumimoji="1" lang="en-US" altLang="zh-CN" sz="2400" dirty="0">
                        <a:latin typeface="Cambria Math" panose="02040503050406030204" pitchFamily="18" charset="0"/>
                        <a:ea typeface="KaiTi" panose="02010609060101010101" pitchFamily="49" charset="-122"/>
                      </a:rPr>
                      <m:t>mod</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12)</m:t>
                    </m:r>
                  </m:oMath>
                </a14:m>
                <a:r>
                  <a:rPr kumimoji="1" lang="zh-CN" altLang="en-US" sz="2400" dirty="0">
                    <a:latin typeface="Myriad Pro" panose="020B0503030403020204" pitchFamily="34" charset="0"/>
                    <a:ea typeface="KaiTi" panose="02010609060101010101" pitchFamily="49" charset="-122"/>
                  </a:rPr>
                  <a:t>和即 </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5</m:t>
                    </m:r>
                    <m:r>
                      <a:rPr kumimoji="1" lang="en-US" altLang="zh-CN" sz="2400" i="1" dirty="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7</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m:t>
                    </m:r>
                    <m:r>
                      <m:rPr>
                        <m:sty m:val="p"/>
                      </m:rPr>
                      <a:rPr kumimoji="1" lang="en-US" altLang="zh-CN" sz="2400" dirty="0">
                        <a:latin typeface="Cambria Math" panose="02040503050406030204" pitchFamily="18" charset="0"/>
                        <a:ea typeface="KaiTi" panose="02010609060101010101" pitchFamily="49" charset="-122"/>
                      </a:rPr>
                      <m:t>mod</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12)</m:t>
                    </m:r>
                  </m:oMath>
                </a14:m>
                <a:r>
                  <a:rPr kumimoji="1" lang="zh-CN" altLang="en-US" sz="2400" dirty="0">
                    <a:latin typeface="Myriad Pro" panose="020B0503030403020204" pitchFamily="34" charset="0"/>
                    <a:ea typeface="KaiTi" panose="02010609060101010101" pitchFamily="49" charset="-122"/>
                  </a:rPr>
                  <a:t>等</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对于某一确定的模，某数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oMath>
                </a14:m>
                <a:r>
                  <a:rPr kumimoji="1" lang="zh-CN" altLang="en-US" sz="2400" dirty="0">
                    <a:latin typeface="Myriad Pro" panose="020B0503030403020204" pitchFamily="34" charset="0"/>
                    <a:ea typeface="KaiTi" panose="02010609060101010101" pitchFamily="49" charset="-122"/>
                  </a:rPr>
                  <a:t>减去小于模的另一数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，可以用</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oMath>
                </a14:m>
                <a:r>
                  <a:rPr kumimoji="1" lang="zh-CN" altLang="en-US" sz="2400" dirty="0">
                    <a:latin typeface="Myriad Pro" panose="020B0503030403020204" pitchFamily="34" charset="0"/>
                    <a:ea typeface="KaiTi" panose="02010609060101010101" pitchFamily="49" charset="-122"/>
                  </a:rPr>
                  <a:t>加上</a:t>
                </a:r>
                <a:r>
                  <a:rPr kumimoji="1" lang="en-US" altLang="zh-CN" sz="2400" dirty="0">
                    <a:latin typeface="Myriad Pro" panose="020B0503030403020204" pitchFamily="34" charset="0"/>
                    <a:ea typeface="KaiTi" panose="02010609060101010101" pitchFamily="49" charset="-122"/>
                  </a:rPr>
                  <a:t>-</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𝐵</m:t>
                    </m:r>
                  </m:oMath>
                </a14:m>
                <a:r>
                  <a:rPr kumimoji="1" lang="zh-CN" altLang="en-US" sz="2400" dirty="0">
                    <a:latin typeface="Myriad Pro" panose="020B0503030403020204" pitchFamily="34" charset="0"/>
                    <a:ea typeface="KaiTi" panose="02010609060101010101" pitchFamily="49" charset="-122"/>
                  </a:rPr>
                  <a:t>的补码来代替，这就是补码可以借助加法运算来实现减法运算的原因</a:t>
                </a:r>
                <a:endParaRPr kumimoji="1" lang="en-US" altLang="zh-CN"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619433"/>
                <a:ext cx="12191999" cy="6137129"/>
              </a:xfrm>
              <a:prstGeom prst="rect">
                <a:avLst/>
              </a:prstGeom>
              <a:blipFill>
                <a:blip r:embed="rId2"/>
                <a:stretch>
                  <a:fillRect l="-938" b="-82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E04F1CD7-E393-AAE9-DD6F-EE15F866F470}"/>
              </a:ext>
            </a:extLst>
          </p:cNvPr>
          <p:cNvSpPr>
            <a:spLocks noGrp="1"/>
          </p:cNvSpPr>
          <p:nvPr>
            <p:ph type="sldNum" sz="quarter" idx="12"/>
          </p:nvPr>
        </p:nvSpPr>
        <p:spPr/>
        <p:txBody>
          <a:bodyPr/>
          <a:lstStyle/>
          <a:p>
            <a:fld id="{392CBAA0-59E6-204E-8F03-85E5040D48B8}" type="slidenum">
              <a:rPr kumimoji="1" lang="zh-CN" altLang="en-US" smtClean="0"/>
              <a:t>48</a:t>
            </a:fld>
            <a:r>
              <a:rPr kumimoji="1" lang="en-US" altLang="zh-CN"/>
              <a:t>/89</a:t>
            </a:r>
            <a:endParaRPr kumimoji="1" lang="zh-CN" altLang="en-US" dirty="0"/>
          </a:p>
        </p:txBody>
      </p:sp>
    </p:spTree>
    <p:extLst>
      <p:ext uri="{BB962C8B-B14F-4D97-AF65-F5344CB8AC3E}">
        <p14:creationId xmlns:p14="http://schemas.microsoft.com/office/powerpoint/2010/main" val="3004422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定点数的编码：补码表示法</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619433"/>
                <a:ext cx="12191999" cy="5765040"/>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补码的表示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正数的补码符号位</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，数值部分是它本身</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负数的补码等于模与该负数的绝对值之差</a:t>
                </a:r>
                <a:endParaRPr kumimoji="1" lang="zh-CN" altLang="en-US"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公式表示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当</a:t>
                </a:r>
                <a14:m>
                  <m:oMath xmlns:m="http://schemas.openxmlformats.org/officeDocument/2006/math">
                    <m:sSub>
                      <m:sSubPr>
                        <m:ctrlPr>
                          <a:rPr kumimoji="1" lang="en-US" altLang="zh-CN" sz="2400" i="1" dirty="0" smtClean="0">
                            <a:latin typeface="Cambria Math" panose="02040503050406030204" pitchFamily="18" charset="0"/>
                            <a:ea typeface="KaiTi" panose="02010609060101010101" pitchFamily="49" charset="-122"/>
                          </a:rPr>
                        </m:ctrlPr>
                      </m:sSubPr>
                      <m:e>
                        <m:r>
                          <a:rPr kumimoji="1" lang="en-US" altLang="zh-CN" sz="2400" i="1" dirty="0" smtClean="0">
                            <a:latin typeface="Cambria Math" panose="02040503050406030204" pitchFamily="18" charset="0"/>
                            <a:ea typeface="KaiTi" panose="02010609060101010101" pitchFamily="49" charset="-122"/>
                          </a:rPr>
                          <m:t>𝑋</m:t>
                        </m:r>
                      </m:e>
                      <m:sub>
                        <m:r>
                          <a:rPr kumimoji="1" lang="en-US" altLang="zh-CN" sz="2400" i="1" dirty="0" smtClean="0">
                            <a:latin typeface="Cambria Math" panose="02040503050406030204" pitchFamily="18" charset="0"/>
                            <a:ea typeface="KaiTi" panose="02010609060101010101" pitchFamily="49" charset="-122"/>
                          </a:rPr>
                          <m:t>𝑇</m:t>
                        </m:r>
                      </m:sub>
                    </m:sSub>
                  </m:oMath>
                </a14:m>
                <a:r>
                  <a:rPr kumimoji="1" lang="zh-CN" altLang="en-US" sz="2400" dirty="0">
                    <a:latin typeface="Myriad Pro" panose="020B0503030403020204" pitchFamily="34" charset="0"/>
                    <a:ea typeface="KaiTi" panose="02010609060101010101" pitchFamily="49" charset="-122"/>
                  </a:rPr>
                  <a:t> 为正数时，</a:t>
                </a:r>
                <a14:m>
                  <m:oMath xmlns:m="http://schemas.openxmlformats.org/officeDocument/2006/math">
                    <m:sSub>
                      <m:sSubPr>
                        <m:ctrlPr>
                          <a:rPr kumimoji="1" lang="en-US" altLang="zh-CN" sz="2400" b="0" i="1" smtClean="0">
                            <a:latin typeface="Cambria Math" panose="02040503050406030204" pitchFamily="18" charset="0"/>
                            <a:ea typeface="KaiTi" panose="02010609060101010101" pitchFamily="49" charset="-122"/>
                          </a:rPr>
                        </m:ctrlPr>
                      </m:sSubPr>
                      <m:e>
                        <m:d>
                          <m:dPr>
                            <m:begChr m:val="["/>
                            <m:endChr m:val="]"/>
                            <m:ctrlPr>
                              <a:rPr kumimoji="1" lang="en-US" altLang="zh-CN" sz="2400" b="0" i="1" smtClean="0">
                                <a:latin typeface="Cambria Math" panose="02040503050406030204" pitchFamily="18" charset="0"/>
                                <a:ea typeface="KaiTi" panose="02010609060101010101" pitchFamily="49" charset="-122"/>
                              </a:rPr>
                            </m:ctrlPr>
                          </m:dPr>
                          <m:e>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𝑋</m:t>
                                </m:r>
                              </m:e>
                              <m:sub>
                                <m:r>
                                  <a:rPr kumimoji="1" lang="en-US" altLang="zh-CN" sz="2400" b="0" i="1" smtClean="0">
                                    <a:latin typeface="Cambria Math" panose="02040503050406030204" pitchFamily="18" charset="0"/>
                                    <a:ea typeface="KaiTi" panose="02010609060101010101" pitchFamily="49" charset="-122"/>
                                  </a:rPr>
                                  <m:t>𝑇</m:t>
                                </m:r>
                              </m:sub>
                            </m:sSub>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𝑋</m:t>
                        </m:r>
                      </m:e>
                      <m:sub>
                        <m:r>
                          <a:rPr kumimoji="1" lang="en-US" altLang="zh-CN" sz="2400" b="0" i="1" smtClean="0">
                            <a:latin typeface="Cambria Math" panose="02040503050406030204" pitchFamily="18" charset="0"/>
                            <a:ea typeface="KaiTi" panose="02010609060101010101" pitchFamily="49" charset="-122"/>
                          </a:rPr>
                          <m:t>𝑇</m:t>
                        </m:r>
                      </m:sub>
                    </m:sSub>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𝑀</m:t>
                    </m:r>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𝑋</m:t>
                        </m:r>
                      </m:e>
                      <m:sub>
                        <m:r>
                          <a:rPr kumimoji="1" lang="en-US" altLang="zh-CN" sz="2400" b="0" i="1" smtClean="0">
                            <a:latin typeface="Cambria Math" panose="02040503050406030204" pitchFamily="18" charset="0"/>
                            <a:ea typeface="KaiTi" panose="02010609060101010101" pitchFamily="49" charset="-122"/>
                          </a:rPr>
                          <m:t>𝑇</m:t>
                        </m:r>
                      </m:sub>
                    </m:sSub>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m:t>
                    </m:r>
                    <m:r>
                      <m:rPr>
                        <m:sty m:val="p"/>
                      </m:rPr>
                      <a:rPr kumimoji="1" lang="en-US" altLang="zh-CN" sz="2400" b="0" i="0" smtClean="0">
                        <a:latin typeface="Cambria Math" panose="02040503050406030204" pitchFamily="18" charset="0"/>
                        <a:ea typeface="KaiTi" panose="02010609060101010101" pitchFamily="49" charset="-122"/>
                      </a:rPr>
                      <m:t>mod</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𝑀</m:t>
                    </m:r>
                    <m:r>
                      <a:rPr kumimoji="1" lang="en-US" altLang="zh-CN" sz="2400" b="0" i="1" smtClean="0">
                        <a:latin typeface="Cambria Math" panose="02040503050406030204" pitchFamily="18" charset="0"/>
                        <a:ea typeface="KaiTi" panose="02010609060101010101" pitchFamily="49" charset="-122"/>
                      </a:rPr>
                      <m:t>)</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当</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en-US" altLang="zh-CN" sz="2400" i="1" dirty="0">
                            <a:latin typeface="Cambria Math" panose="02040503050406030204" pitchFamily="18" charset="0"/>
                            <a:ea typeface="KaiTi" panose="02010609060101010101" pitchFamily="49" charset="-122"/>
                          </a:rPr>
                          <m:t>𝑋</m:t>
                        </m:r>
                      </m:e>
                      <m:sub>
                        <m:r>
                          <a:rPr kumimoji="1" lang="en-US" altLang="zh-CN" sz="2400" i="1" dirty="0">
                            <a:latin typeface="Cambria Math" panose="02040503050406030204" pitchFamily="18" charset="0"/>
                            <a:ea typeface="KaiTi" panose="02010609060101010101" pitchFamily="49" charset="-122"/>
                          </a:rPr>
                          <m:t>𝑇</m:t>
                        </m:r>
                      </m:sub>
                    </m:sSub>
                  </m:oMath>
                </a14:m>
                <a:r>
                  <a:rPr kumimoji="1" lang="zh-CN" altLang="en-US" sz="2400" dirty="0">
                    <a:latin typeface="Myriad Pro" panose="020B0503030403020204" pitchFamily="34" charset="0"/>
                    <a:ea typeface="KaiTi" panose="02010609060101010101" pitchFamily="49" charset="-122"/>
                  </a:rPr>
                  <a:t> 为负数时，</a:t>
                </a: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𝑀</m:t>
                    </m:r>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r>
                      <a:rPr kumimoji="1" lang="en-US" altLang="zh-CN" sz="2400" b="0" i="1" smtClean="0">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𝑀</m:t>
                    </m:r>
                    <m:r>
                      <a:rPr kumimoji="1" lang="en-US" altLang="zh-CN" sz="2400" i="1">
                        <a:latin typeface="Cambria Math" panose="02040503050406030204" pitchFamily="18" charset="0"/>
                        <a:ea typeface="KaiTi" panose="02010609060101010101" pitchFamily="49" charset="-122"/>
                      </a:rPr>
                      <m:t>+</m:t>
                    </m:r>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m:rPr>
                        <m:sty m:val="p"/>
                      </m:rPr>
                      <a:rPr kumimoji="1" lang="en-US" altLang="zh-CN" sz="2400">
                        <a:latin typeface="Cambria Math" panose="02040503050406030204" pitchFamily="18" charset="0"/>
                        <a:ea typeface="KaiTi" panose="02010609060101010101" pitchFamily="49" charset="-122"/>
                      </a:rPr>
                      <m:t>mod</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𝑀</m:t>
                    </m:r>
                    <m:r>
                      <a:rPr kumimoji="1" lang="en-US" altLang="zh-CN" sz="2400" i="1">
                        <a:latin typeface="Cambria Math" panose="02040503050406030204" pitchFamily="18" charset="0"/>
                        <a:ea typeface="KaiTi" panose="02010609060101010101" pitchFamily="49" charset="-122"/>
                      </a:rPr>
                      <m:t>)</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统一：对于任意数</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en-US" altLang="zh-CN" sz="2400" i="1" dirty="0">
                            <a:latin typeface="Cambria Math" panose="02040503050406030204" pitchFamily="18" charset="0"/>
                            <a:ea typeface="KaiTi" panose="02010609060101010101" pitchFamily="49" charset="-122"/>
                          </a:rPr>
                          <m:t>𝑋</m:t>
                        </m:r>
                      </m:e>
                      <m:sub>
                        <m:r>
                          <a:rPr kumimoji="1" lang="en-US" altLang="zh-CN" sz="2400" i="1" dirty="0">
                            <a:latin typeface="Cambria Math" panose="02040503050406030204" pitchFamily="18" charset="0"/>
                            <a:ea typeface="KaiTi" panose="02010609060101010101" pitchFamily="49" charset="-122"/>
                          </a:rPr>
                          <m:t>𝑇</m:t>
                        </m:r>
                      </m:sub>
                    </m:sSub>
                  </m:oMath>
                </a14:m>
                <a:r>
                  <a:rPr kumimoji="1" lang="zh-CN" altLang="en-US" sz="2400" dirty="0">
                    <a:latin typeface="Myriad Pro" panose="020B0503030403020204" pitchFamily="34" charset="0"/>
                    <a:ea typeface="KaiTi" panose="02010609060101010101" pitchFamily="49" charset="-122"/>
                  </a:rPr>
                  <a:t>，它的补码形式为</a:t>
                </a:r>
                <a14:m>
                  <m:oMath xmlns:m="http://schemas.openxmlformats.org/officeDocument/2006/math">
                    <m:sSub>
                      <m:sSubPr>
                        <m:ctrlPr>
                          <a:rPr kumimoji="1" lang="en-US" altLang="zh-CN" sz="2400" i="1" smtClean="0">
                            <a:solidFill>
                              <a:srgbClr val="0000FF"/>
                            </a:solidFill>
                            <a:latin typeface="Cambria Math" panose="02040503050406030204" pitchFamily="18" charset="0"/>
                            <a:ea typeface="KaiTi" panose="02010609060101010101" pitchFamily="49" charset="-122"/>
                          </a:rPr>
                        </m:ctrlPr>
                      </m:sSubPr>
                      <m:e>
                        <m:d>
                          <m:dPr>
                            <m:begChr m:val="["/>
                            <m:endChr m:val="]"/>
                            <m:ctrlPr>
                              <a:rPr kumimoji="1" lang="en-US" altLang="zh-CN" sz="2400" i="1">
                                <a:solidFill>
                                  <a:srgbClr val="0000FF"/>
                                </a:solidFill>
                                <a:latin typeface="Cambria Math" panose="02040503050406030204" pitchFamily="18" charset="0"/>
                                <a:ea typeface="KaiTi" panose="02010609060101010101" pitchFamily="49" charset="-122"/>
                              </a:rPr>
                            </m:ctrlPr>
                          </m:dPr>
                          <m:e>
                            <m:sSub>
                              <m:sSubPr>
                                <m:ctrlPr>
                                  <a:rPr kumimoji="1" lang="en-US" altLang="zh-CN" sz="2400" i="1">
                                    <a:solidFill>
                                      <a:srgbClr val="0000FF"/>
                                    </a:solidFill>
                                    <a:latin typeface="Cambria Math" panose="02040503050406030204" pitchFamily="18" charset="0"/>
                                    <a:ea typeface="KaiTi" panose="02010609060101010101" pitchFamily="49" charset="-122"/>
                                  </a:rPr>
                                </m:ctrlPr>
                              </m:sSubPr>
                              <m:e>
                                <m:r>
                                  <a:rPr kumimoji="1" lang="en-US" altLang="zh-CN" sz="2400" i="1">
                                    <a:solidFill>
                                      <a:srgbClr val="0000FF"/>
                                    </a:solidFill>
                                    <a:latin typeface="Cambria Math" panose="02040503050406030204" pitchFamily="18" charset="0"/>
                                    <a:ea typeface="KaiTi" panose="02010609060101010101" pitchFamily="49" charset="-122"/>
                                  </a:rPr>
                                  <m:t>𝑋</m:t>
                                </m:r>
                              </m:e>
                              <m:sub>
                                <m:r>
                                  <a:rPr kumimoji="1" lang="en-US" altLang="zh-CN" sz="2400" i="1">
                                    <a:solidFill>
                                      <a:srgbClr val="0000FF"/>
                                    </a:solidFill>
                                    <a:latin typeface="Cambria Math" panose="02040503050406030204" pitchFamily="18" charset="0"/>
                                    <a:ea typeface="KaiTi" panose="02010609060101010101" pitchFamily="49" charset="-122"/>
                                  </a:rPr>
                                  <m:t>𝑇</m:t>
                                </m:r>
                              </m:sub>
                            </m:sSub>
                          </m:e>
                        </m:d>
                      </m:e>
                      <m:sub>
                        <m:r>
                          <a:rPr kumimoji="1" lang="zh-CN" altLang="en-US" sz="2400" i="1">
                            <a:solidFill>
                              <a:srgbClr val="0000FF"/>
                            </a:solidFill>
                            <a:latin typeface="Cambria Math" panose="02040503050406030204" pitchFamily="18" charset="0"/>
                            <a:ea typeface="KaiTi" panose="02010609060101010101" pitchFamily="49" charset="-122"/>
                          </a:rPr>
                          <m:t>补</m:t>
                        </m:r>
                      </m:sub>
                    </m:sSub>
                    <m:r>
                      <a:rPr kumimoji="1" lang="en-US" altLang="zh-CN" sz="2400" i="1">
                        <a:solidFill>
                          <a:srgbClr val="0000FF"/>
                        </a:solidFill>
                        <a:latin typeface="Cambria Math" panose="02040503050406030204" pitchFamily="18" charset="0"/>
                        <a:ea typeface="KaiTi" panose="02010609060101010101" pitchFamily="49" charset="-122"/>
                      </a:rPr>
                      <m:t>=</m:t>
                    </m:r>
                    <m:r>
                      <a:rPr kumimoji="1" lang="en-US" altLang="zh-CN" sz="2400" i="1">
                        <a:solidFill>
                          <a:srgbClr val="0000FF"/>
                        </a:solidFill>
                        <a:latin typeface="Cambria Math" panose="02040503050406030204" pitchFamily="18" charset="0"/>
                        <a:ea typeface="KaiTi" panose="02010609060101010101" pitchFamily="49" charset="-122"/>
                      </a:rPr>
                      <m:t>𝑀</m:t>
                    </m:r>
                    <m:r>
                      <a:rPr kumimoji="1" lang="en-US" altLang="zh-CN" sz="2400" i="1">
                        <a:solidFill>
                          <a:srgbClr val="0000FF"/>
                        </a:solidFill>
                        <a:latin typeface="Cambria Math" panose="02040503050406030204" pitchFamily="18" charset="0"/>
                        <a:ea typeface="KaiTi" panose="02010609060101010101" pitchFamily="49" charset="-122"/>
                      </a:rPr>
                      <m:t>+</m:t>
                    </m:r>
                    <m:sSub>
                      <m:sSubPr>
                        <m:ctrlPr>
                          <a:rPr kumimoji="1" lang="en-US" altLang="zh-CN" sz="2400" i="1">
                            <a:solidFill>
                              <a:srgbClr val="0000FF"/>
                            </a:solidFill>
                            <a:latin typeface="Cambria Math" panose="02040503050406030204" pitchFamily="18" charset="0"/>
                            <a:ea typeface="KaiTi" panose="02010609060101010101" pitchFamily="49" charset="-122"/>
                          </a:rPr>
                        </m:ctrlPr>
                      </m:sSubPr>
                      <m:e>
                        <m:r>
                          <a:rPr kumimoji="1" lang="en-US" altLang="zh-CN" sz="2400" i="1">
                            <a:solidFill>
                              <a:srgbClr val="0000FF"/>
                            </a:solidFill>
                            <a:latin typeface="Cambria Math" panose="02040503050406030204" pitchFamily="18" charset="0"/>
                            <a:ea typeface="KaiTi" panose="02010609060101010101" pitchFamily="49" charset="-122"/>
                          </a:rPr>
                          <m:t>𝑋</m:t>
                        </m:r>
                      </m:e>
                      <m:sub>
                        <m:r>
                          <a:rPr kumimoji="1" lang="en-US" altLang="zh-CN" sz="2400" i="1">
                            <a:solidFill>
                              <a:srgbClr val="0000FF"/>
                            </a:solidFill>
                            <a:latin typeface="Cambria Math" panose="02040503050406030204" pitchFamily="18" charset="0"/>
                            <a:ea typeface="KaiTi" panose="02010609060101010101" pitchFamily="49" charset="-122"/>
                          </a:rPr>
                          <m:t>𝑇</m:t>
                        </m:r>
                      </m:sub>
                    </m:sSub>
                    <m:r>
                      <a:rPr kumimoji="1" lang="zh-CN" altLang="en-US" sz="2400" i="1">
                        <a:solidFill>
                          <a:srgbClr val="0000FF"/>
                        </a:solidFill>
                        <a:latin typeface="Cambria Math" panose="02040503050406030204" pitchFamily="18" charset="0"/>
                        <a:ea typeface="KaiTi" panose="02010609060101010101" pitchFamily="49" charset="-122"/>
                      </a:rPr>
                      <m:t> </m:t>
                    </m:r>
                    <m:r>
                      <a:rPr kumimoji="1" lang="en-US" altLang="zh-CN" sz="2400" i="1">
                        <a:solidFill>
                          <a:srgbClr val="0000FF"/>
                        </a:solidFill>
                        <a:latin typeface="Cambria Math" panose="02040503050406030204" pitchFamily="18" charset="0"/>
                        <a:ea typeface="KaiTi" panose="02010609060101010101" pitchFamily="49" charset="-122"/>
                      </a:rPr>
                      <m:t>(</m:t>
                    </m:r>
                    <m:r>
                      <m:rPr>
                        <m:sty m:val="p"/>
                      </m:rPr>
                      <a:rPr kumimoji="1" lang="en-US" altLang="zh-CN" sz="2400">
                        <a:solidFill>
                          <a:srgbClr val="0000FF"/>
                        </a:solidFill>
                        <a:latin typeface="Cambria Math" panose="02040503050406030204" pitchFamily="18" charset="0"/>
                        <a:ea typeface="KaiTi" panose="02010609060101010101" pitchFamily="49" charset="-122"/>
                      </a:rPr>
                      <m:t>mod</m:t>
                    </m:r>
                    <m:r>
                      <a:rPr kumimoji="1" lang="zh-CN" altLang="en-US" sz="2400" i="1">
                        <a:solidFill>
                          <a:srgbClr val="0000FF"/>
                        </a:solidFill>
                        <a:latin typeface="Cambria Math" panose="02040503050406030204" pitchFamily="18" charset="0"/>
                        <a:ea typeface="KaiTi" panose="02010609060101010101" pitchFamily="49" charset="-122"/>
                      </a:rPr>
                      <m:t> </m:t>
                    </m:r>
                    <m:r>
                      <a:rPr kumimoji="1" lang="en-US" altLang="zh-CN" sz="2400" i="1">
                        <a:solidFill>
                          <a:srgbClr val="0000FF"/>
                        </a:solidFill>
                        <a:latin typeface="Cambria Math" panose="02040503050406030204" pitchFamily="18" charset="0"/>
                        <a:ea typeface="KaiTi" panose="02010609060101010101" pitchFamily="49" charset="-122"/>
                      </a:rPr>
                      <m:t>𝑀</m:t>
                    </m:r>
                    <m:r>
                      <a:rPr kumimoji="1" lang="en-US" altLang="zh-CN" sz="2400" i="1">
                        <a:solidFill>
                          <a:srgbClr val="0000FF"/>
                        </a:solidFill>
                        <a:latin typeface="Cambria Math" panose="02040503050406030204" pitchFamily="18" charset="0"/>
                        <a:ea typeface="KaiTi" panose="02010609060101010101" pitchFamily="49" charset="-122"/>
                      </a:rPr>
                      <m:t>)</m:t>
                    </m:r>
                  </m:oMath>
                </a14:m>
                <a:endParaRPr kumimoji="1" lang="en-US" altLang="zh-CN" sz="2400" dirty="0">
                  <a:solidFill>
                    <a:srgbClr val="0000FF"/>
                  </a:solidFill>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计算机内部，具有一位符号位和</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r>
                      <a:rPr kumimoji="1" lang="en-US" altLang="zh-CN" sz="2800" i="1" dirty="0" smtClean="0">
                        <a:latin typeface="Cambria Math" panose="02040503050406030204" pitchFamily="18" charset="0"/>
                        <a:ea typeface="Songti SC" panose="02010600040101010101" pitchFamily="2" charset="-122"/>
                      </a:rPr>
                      <m:t>−1</m:t>
                    </m:r>
                  </m:oMath>
                </a14:m>
                <a:r>
                  <a:rPr kumimoji="1" lang="zh-CN" altLang="en-US" sz="2800" dirty="0">
                    <a:latin typeface="Songti SC" panose="02010600040101010101" pitchFamily="2" charset="-122"/>
                    <a:ea typeface="Songti SC" panose="02010600040101010101" pitchFamily="2" charset="-122"/>
                  </a:rPr>
                  <a:t>位数值位的二进制整数补码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r>
                      <a:rPr kumimoji="1" lang="en-US" altLang="zh-CN" sz="2400" i="1">
                        <a:latin typeface="Cambria Math" panose="02040503050406030204" pitchFamily="18" charset="0"/>
                        <a:ea typeface="KaiTi" panose="02010609060101010101" pitchFamily="49" charset="-122"/>
                      </a:rPr>
                      <m:t>+</m:t>
                    </m:r>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a:rPr kumimoji="1" lang="en-US" altLang="zh-CN" sz="2400" b="0" i="0"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0" smtClean="0">
                            <a:latin typeface="Cambria Math" panose="02040503050406030204" pitchFamily="18" charset="0"/>
                            <a:ea typeface="KaiTi" panose="02010609060101010101" pitchFamily="49" charset="-122"/>
                          </a:rPr>
                          <m:t>2</m:t>
                        </m:r>
                      </m:e>
                      <m:sup>
                        <m:r>
                          <m:rPr>
                            <m:sty m:val="p"/>
                          </m:rPr>
                          <a:rPr kumimoji="1" lang="en-US" altLang="zh-CN" sz="2400" b="0" i="0" smtClean="0">
                            <a:latin typeface="Cambria Math" panose="02040503050406030204" pitchFamily="18" charset="0"/>
                            <a:ea typeface="KaiTi" panose="02010609060101010101" pitchFamily="49" charset="-122"/>
                          </a:rPr>
                          <m:t>n</m:t>
                        </m:r>
                        <m:r>
                          <a:rPr kumimoji="1" lang="en-US" altLang="zh-CN" sz="2400" b="0" i="0" smtClean="0">
                            <a:latin typeface="Cambria Math" panose="02040503050406030204" pitchFamily="18" charset="0"/>
                            <a:ea typeface="KaiTi" panose="02010609060101010101" pitchFamily="49" charset="-122"/>
                          </a:rPr>
                          <m:t>−1</m:t>
                        </m:r>
                      </m:sup>
                    </m:sSup>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𝑋</m:t>
                        </m:r>
                      </m:e>
                      <m:sub>
                        <m:r>
                          <a:rPr kumimoji="1" lang="en-US" altLang="zh-CN" sz="2400" b="0" i="1" smtClean="0">
                            <a:latin typeface="Cambria Math" panose="02040503050406030204" pitchFamily="18" charset="0"/>
                            <a:ea typeface="KaiTi" panose="02010609060101010101" pitchFamily="49" charset="-122"/>
                          </a:rPr>
                          <m:t>𝑇</m:t>
                        </m:r>
                      </m:sub>
                    </m:sSub>
                    <m:r>
                      <a:rPr kumimoji="1" lang="en-US" altLang="zh-CN" sz="2400" b="0" i="1" smtClean="0">
                        <a:latin typeface="Cambria Math" panose="02040503050406030204" pitchFamily="18" charset="0"/>
                        <a:ea typeface="KaiTi" panose="02010609060101010101" pitchFamily="49" charset="-122"/>
                      </a:rPr>
                      <m:t>&lt;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0" smtClean="0">
                            <a:latin typeface="Cambria Math" panose="02040503050406030204" pitchFamily="18" charset="0"/>
                            <a:ea typeface="KaiTi" panose="02010609060101010101" pitchFamily="49" charset="-122"/>
                          </a:rPr>
                          <m:t>2</m:t>
                        </m:r>
                      </m:e>
                      <m:sup>
                        <m:r>
                          <m:rPr>
                            <m:sty m:val="p"/>
                          </m:rPr>
                          <a:rPr kumimoji="1" lang="en-US" altLang="zh-CN" sz="2400" b="0" i="0" smtClean="0">
                            <a:latin typeface="Cambria Math" panose="02040503050406030204" pitchFamily="18" charset="0"/>
                            <a:ea typeface="KaiTi" panose="02010609060101010101" pitchFamily="49" charset="-122"/>
                          </a:rPr>
                          <m:t>n</m:t>
                        </m:r>
                        <m:r>
                          <a:rPr kumimoji="1" lang="en-US" altLang="zh-CN" sz="2400" b="0" i="0" smtClean="0">
                            <a:latin typeface="Cambria Math" panose="02040503050406030204" pitchFamily="18" charset="0"/>
                            <a:ea typeface="KaiTi" panose="02010609060101010101" pitchFamily="49" charset="-122"/>
                          </a:rPr>
                          <m:t>−1</m:t>
                        </m:r>
                      </m:sup>
                    </m:sSup>
                    <m:r>
                      <a:rPr kumimoji="1" lang="en-US" altLang="zh-CN" sz="2400" b="0" i="0" smtClean="0">
                        <a:latin typeface="Cambria Math" panose="02040503050406030204" pitchFamily="18" charset="0"/>
                        <a:ea typeface="KaiTi" panose="02010609060101010101" pitchFamily="49" charset="-122"/>
                      </a:rPr>
                      <m:t>,</m:t>
                    </m:r>
                    <m:r>
                      <a:rPr kumimoji="1" lang="zh-CN" altLang="en-US" sz="2400" b="0" i="0" smtClean="0">
                        <a:latin typeface="Cambria Math" panose="02040503050406030204" pitchFamily="18" charset="0"/>
                        <a:ea typeface="KaiTi" panose="02010609060101010101" pitchFamily="49" charset="-122"/>
                      </a:rPr>
                      <m:t>   </m:t>
                    </m:r>
                    <m:r>
                      <m:rPr>
                        <m:sty m:val="p"/>
                      </m:rPr>
                      <a:rPr kumimoji="1" lang="en-US" altLang="zh-CN" sz="2400">
                        <a:latin typeface="Cambria Math" panose="02040503050406030204" pitchFamily="18" charset="0"/>
                        <a:ea typeface="KaiTi" panose="02010609060101010101" pitchFamily="49" charset="-122"/>
                      </a:rPr>
                      <m:t>mod</m:t>
                    </m:r>
                    <m:r>
                      <a:rPr kumimoji="1" lang="zh-CN" altLang="en-US" sz="2400" i="1">
                        <a:latin typeface="Cambria Math" panose="02040503050406030204" pitchFamily="18" charset="0"/>
                        <a:ea typeface="KaiTi" panose="02010609060101010101" pitchFamily="49" charset="-122"/>
                      </a:rPr>
                      <m:t> </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r>
                      <a:rPr kumimoji="1" lang="en-US" altLang="zh-CN" sz="2400" i="1">
                        <a:latin typeface="Cambria Math" panose="02040503050406030204" pitchFamily="18" charset="0"/>
                        <a:ea typeface="KaiTi" panose="02010609060101010101" pitchFamily="49" charset="-122"/>
                      </a:rPr>
                      <m:t>)</m:t>
                    </m:r>
                  </m:oMath>
                </a14:m>
                <a:endParaRPr kumimoji="1" lang="en-US" altLang="zh-CN" sz="2400" dirty="0">
                  <a:solidFill>
                    <a:srgbClr val="0000FF"/>
                  </a:solidFill>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619433"/>
                <a:ext cx="12191999" cy="5765040"/>
              </a:xfrm>
              <a:prstGeom prst="rect">
                <a:avLst/>
              </a:prstGeom>
              <a:blipFill>
                <a:blip r:embed="rId2"/>
                <a:stretch>
                  <a:fillRect l="-938" b="-44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8A531CB-BC55-FE93-2AEC-9EAA5EB0A3DD}"/>
              </a:ext>
            </a:extLst>
          </p:cNvPr>
          <p:cNvSpPr>
            <a:spLocks noGrp="1"/>
          </p:cNvSpPr>
          <p:nvPr>
            <p:ph type="sldNum" sz="quarter" idx="12"/>
          </p:nvPr>
        </p:nvSpPr>
        <p:spPr/>
        <p:txBody>
          <a:bodyPr/>
          <a:lstStyle/>
          <a:p>
            <a:fld id="{392CBAA0-59E6-204E-8F03-85E5040D48B8}" type="slidenum">
              <a:rPr kumimoji="1" lang="zh-CN" altLang="en-US" smtClean="0"/>
              <a:t>49</a:t>
            </a:fld>
            <a:r>
              <a:rPr kumimoji="1" lang="en-US" altLang="zh-CN"/>
              <a:t>/89</a:t>
            </a:r>
            <a:endParaRPr kumimoji="1" lang="zh-CN" altLang="en-US" dirty="0"/>
          </a:p>
        </p:txBody>
      </p:sp>
    </p:spTree>
    <p:extLst>
      <p:ext uri="{BB962C8B-B14F-4D97-AF65-F5344CB8AC3E}">
        <p14:creationId xmlns:p14="http://schemas.microsoft.com/office/powerpoint/2010/main" val="77069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数字电路及其特点</a:t>
            </a:r>
          </a:p>
        </p:txBody>
      </p:sp>
      <p:sp>
        <p:nvSpPr>
          <p:cNvPr id="5" name="文本框 4">
            <a:extLst>
              <a:ext uri="{FF2B5EF4-FFF2-40B4-BE49-F238E27FC236}">
                <a16:creationId xmlns:a16="http://schemas.microsoft.com/office/drawing/2014/main" id="{84385BDB-02FF-8042-9DBE-CC98BCCF73F0}"/>
              </a:ext>
            </a:extLst>
          </p:cNvPr>
          <p:cNvSpPr txBox="1"/>
          <p:nvPr/>
        </p:nvSpPr>
        <p:spPr>
          <a:xfrm>
            <a:off x="0" y="1100688"/>
            <a:ext cx="11883190" cy="1569660"/>
          </a:xfrm>
          <a:prstGeom prst="rect">
            <a:avLst/>
          </a:prstGeom>
          <a:noFill/>
        </p:spPr>
        <p:txBody>
          <a:bodyPr wrap="square" rtlCol="0">
            <a:spAutoFit/>
          </a:bodyPr>
          <a:lstStyle/>
          <a:p>
            <a:pPr marL="342900" indent="-342900">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电子电路中，电信号分为</a:t>
            </a:r>
            <a:r>
              <a:rPr kumimoji="1" lang="zh-CN" altLang="en-US" sz="2800" dirty="0">
                <a:solidFill>
                  <a:srgbClr val="0000FF"/>
                </a:solidFill>
                <a:latin typeface="Myriad Pro" panose="020B0503030403020204" pitchFamily="34" charset="0"/>
                <a:ea typeface="Songti SC" panose="02010600040101010101" pitchFamily="2" charset="-122"/>
              </a:rPr>
              <a:t>模拟信号</a:t>
            </a:r>
            <a:r>
              <a:rPr kumimoji="1" lang="zh-CN" altLang="en-US" sz="2800" dirty="0">
                <a:latin typeface="Myriad Pro" panose="020B0503030403020204" pitchFamily="34" charset="0"/>
                <a:ea typeface="Songti SC" panose="02010600040101010101" pitchFamily="2" charset="-122"/>
              </a:rPr>
              <a:t>和</a:t>
            </a:r>
            <a:r>
              <a:rPr kumimoji="1" lang="zh-CN" altLang="en-US" sz="2800" dirty="0">
                <a:solidFill>
                  <a:srgbClr val="0000FF"/>
                </a:solidFill>
                <a:latin typeface="Myriad Pro" panose="020B0503030403020204" pitchFamily="34" charset="0"/>
                <a:ea typeface="Songti SC" panose="02010600040101010101" pitchFamily="2" charset="-122"/>
              </a:rPr>
              <a:t>数字信号</a:t>
            </a:r>
            <a:endParaRPr kumimoji="1" lang="en-US" altLang="zh-CN" sz="2800" dirty="0">
              <a:solidFill>
                <a:srgbClr val="0000FF"/>
              </a:solidFill>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数字信号（</a:t>
            </a:r>
            <a:r>
              <a:rPr kumimoji="1" lang="en-US" altLang="zh-CN" sz="2400" dirty="0">
                <a:latin typeface="Myriad Pro" panose="020B0503030403020204" pitchFamily="34" charset="0"/>
                <a:ea typeface="KaiTi" panose="02010609060101010101" pitchFamily="49" charset="-122"/>
              </a:rPr>
              <a:t>Digital signal</a:t>
            </a:r>
            <a:r>
              <a:rPr kumimoji="1" lang="zh-CN" altLang="en-US" sz="2400" dirty="0">
                <a:latin typeface="Myriad Pro" panose="020B0503030403020204" pitchFamily="34" charset="0"/>
                <a:ea typeface="KaiTi" panose="02010609060101010101" pitchFamily="49" charset="-122"/>
              </a:rPr>
              <a:t>）：在幅度和时间上都是离散的、突变的信号</a:t>
            </a:r>
            <a:endParaRPr kumimoji="1" lang="en-US" altLang="zh-CN" sz="2400" dirty="0">
              <a:latin typeface="Myriad Pro" panose="020B0503030403020204" pitchFamily="34" charset="0"/>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通常采用的数字信号具有双值性，低电平用</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表示，高电平用</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表示</a:t>
            </a:r>
            <a:endParaRPr kumimoji="1" lang="en-US" altLang="zh-CN" sz="2400" dirty="0">
              <a:latin typeface="Myriad Pro" panose="020B0503030403020204" pitchFamily="34" charset="0"/>
              <a:ea typeface="KaiTi" panose="02010609060101010101" pitchFamily="49" charset="-122"/>
            </a:endParaRPr>
          </a:p>
        </p:txBody>
      </p:sp>
      <p:sp>
        <p:nvSpPr>
          <p:cNvPr id="6" name="文本框 5">
            <a:extLst>
              <a:ext uri="{FF2B5EF4-FFF2-40B4-BE49-F238E27FC236}">
                <a16:creationId xmlns:a16="http://schemas.microsoft.com/office/drawing/2014/main" id="{E3FF8559-D9F6-E24B-9FEB-75F7F3063E61}"/>
              </a:ext>
            </a:extLst>
          </p:cNvPr>
          <p:cNvSpPr txBox="1"/>
          <p:nvPr/>
        </p:nvSpPr>
        <p:spPr>
          <a:xfrm>
            <a:off x="0" y="3754385"/>
            <a:ext cx="8361947" cy="1938992"/>
          </a:xfrm>
          <a:prstGeom prst="rect">
            <a:avLst/>
          </a:prstGeom>
          <a:noFill/>
        </p:spPr>
        <p:txBody>
          <a:bodyPr wrap="square" rtlCol="0">
            <a:spAutoFit/>
          </a:bodyPr>
          <a:lstStyle/>
          <a:p>
            <a:pPr marL="342900" indent="-342900">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数字电路就是用于传输和处理数字信号的电子电路</a:t>
            </a:r>
            <a:endParaRPr kumimoji="1" lang="en-US" altLang="zh-CN" sz="2800" dirty="0">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主要研究输入与输出信号之间的因果关系，一般称为</a:t>
            </a:r>
            <a:r>
              <a:rPr kumimoji="1" lang="zh-CN" altLang="en-US" sz="2400" dirty="0">
                <a:solidFill>
                  <a:srgbClr val="FF0000"/>
                </a:solidFill>
                <a:latin typeface="Myriad Pro" panose="020B0503030403020204" pitchFamily="34" charset="0"/>
                <a:ea typeface="KaiTi" panose="02010609060101010101" pitchFamily="49" charset="-122"/>
              </a:rPr>
              <a:t>逻辑关系</a:t>
            </a:r>
            <a:endParaRPr kumimoji="1" lang="en-US" altLang="zh-CN" sz="2400" dirty="0">
              <a:solidFill>
                <a:srgbClr val="FF0000"/>
              </a:solidFill>
              <a:latin typeface="Myriad Pro" panose="020B0503030403020204" pitchFamily="34" charset="0"/>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因此，数字电路又称为</a:t>
            </a:r>
            <a:r>
              <a:rPr kumimoji="1" lang="zh-CN" altLang="en-US" sz="2400" dirty="0">
                <a:solidFill>
                  <a:srgbClr val="FF0000"/>
                </a:solidFill>
                <a:latin typeface="Myriad Pro" panose="020B0503030403020204" pitchFamily="34" charset="0"/>
                <a:ea typeface="KaiTi" panose="02010609060101010101" pitchFamily="49" charset="-122"/>
              </a:rPr>
              <a:t>数字逻辑电路</a:t>
            </a:r>
            <a:endParaRPr kumimoji="1" lang="en-US" altLang="zh-CN" sz="2400" dirty="0">
              <a:solidFill>
                <a:srgbClr val="FF0000"/>
              </a:solidFill>
              <a:latin typeface="Myriad Pro" panose="020B0503030403020204" pitchFamily="34" charset="0"/>
              <a:ea typeface="KaiTi" panose="02010609060101010101" pitchFamily="49" charset="-122"/>
            </a:endParaRPr>
          </a:p>
        </p:txBody>
      </p:sp>
      <p:pic>
        <p:nvPicPr>
          <p:cNvPr id="7" name="图片 6">
            <a:extLst>
              <a:ext uri="{FF2B5EF4-FFF2-40B4-BE49-F238E27FC236}">
                <a16:creationId xmlns:a16="http://schemas.microsoft.com/office/drawing/2014/main" id="{5B1DED21-996C-9F4B-AA89-C1455F4EAFAB}"/>
              </a:ext>
            </a:extLst>
          </p:cNvPr>
          <p:cNvPicPr>
            <a:picLocks noChangeAspect="1"/>
          </p:cNvPicPr>
          <p:nvPr/>
        </p:nvPicPr>
        <p:blipFill>
          <a:blip r:embed="rId2"/>
          <a:stretch>
            <a:fillRect/>
          </a:stretch>
        </p:blipFill>
        <p:spPr>
          <a:xfrm>
            <a:off x="8518358" y="3630307"/>
            <a:ext cx="3529263" cy="2187148"/>
          </a:xfrm>
          <a:prstGeom prst="rect">
            <a:avLst/>
          </a:prstGeom>
        </p:spPr>
      </p:pic>
      <p:sp>
        <p:nvSpPr>
          <p:cNvPr id="2" name="灯片编号占位符 1">
            <a:extLst>
              <a:ext uri="{FF2B5EF4-FFF2-40B4-BE49-F238E27FC236}">
                <a16:creationId xmlns:a16="http://schemas.microsoft.com/office/drawing/2014/main" id="{DC0B1AEA-1C12-9F2C-D946-7FD98394BC98}"/>
              </a:ext>
            </a:extLst>
          </p:cNvPr>
          <p:cNvSpPr>
            <a:spLocks noGrp="1"/>
          </p:cNvSpPr>
          <p:nvPr>
            <p:ph type="sldNum" sz="quarter" idx="12"/>
          </p:nvPr>
        </p:nvSpPr>
        <p:spPr/>
        <p:txBody>
          <a:bodyPr/>
          <a:lstStyle/>
          <a:p>
            <a:fld id="{392CBAA0-59E6-204E-8F03-85E5040D48B8}" type="slidenum">
              <a:rPr kumimoji="1" lang="zh-CN" altLang="en-US" smtClean="0"/>
              <a:t>5</a:t>
            </a:fld>
            <a:r>
              <a:rPr kumimoji="1" lang="en-US" altLang="zh-CN"/>
              <a:t>/89</a:t>
            </a:r>
            <a:endParaRPr kumimoji="1" lang="zh-CN" altLang="en-US" dirty="0"/>
          </a:p>
        </p:txBody>
      </p:sp>
    </p:spTree>
    <p:extLst>
      <p:ext uri="{BB962C8B-B14F-4D97-AF65-F5344CB8AC3E}">
        <p14:creationId xmlns:p14="http://schemas.microsoft.com/office/powerpoint/2010/main" val="1671536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定点数的编码：特殊数据的补码表示</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855218"/>
                <a:ext cx="12191999" cy="5147563"/>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分别求出补码位数为</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Songti SC" panose="02010600040101010101" pitchFamily="2" charset="-122"/>
                    <a:ea typeface="Songti SC" panose="02010600040101010101" pitchFamily="2" charset="-122"/>
                  </a:rPr>
                  <a:t>和</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r>
                      <a:rPr kumimoji="1" lang="en-US" altLang="zh-CN" sz="2800" i="1" dirty="0" smtClean="0">
                        <a:latin typeface="Cambria Math" panose="02040503050406030204" pitchFamily="18" charset="0"/>
                        <a:ea typeface="Songti SC" panose="02010600040101010101" pitchFamily="2" charset="-122"/>
                      </a:rPr>
                      <m:t>+1</m:t>
                    </m:r>
                  </m:oMath>
                </a14:m>
                <a:r>
                  <a:rPr kumimoji="1" lang="zh-CN" altLang="en-US" sz="2800" dirty="0">
                    <a:latin typeface="Songti SC" panose="02010600040101010101" pitchFamily="2" charset="-122"/>
                    <a:ea typeface="Songti SC" panose="02010600040101010101" pitchFamily="2" charset="-122"/>
                  </a:rPr>
                  <a:t>时</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sSup>
                      <m:sSupPr>
                        <m:ctrlPr>
                          <a:rPr kumimoji="1" lang="en-US" altLang="zh-CN" sz="2800" i="1" dirty="0" smtClean="0">
                            <a:latin typeface="Cambria Math" panose="02040503050406030204" pitchFamily="18" charset="0"/>
                            <a:ea typeface="Songti SC" panose="02010600040101010101" pitchFamily="2" charset="-122"/>
                          </a:rPr>
                        </m:ctrlPr>
                      </m:sSupPr>
                      <m:e>
                        <m:r>
                          <a:rPr kumimoji="1" lang="en-US" altLang="zh-CN" sz="2800" i="1" dirty="0" smtClean="0">
                            <a:latin typeface="Cambria Math" panose="02040503050406030204" pitchFamily="18" charset="0"/>
                            <a:ea typeface="Songti SC" panose="02010600040101010101" pitchFamily="2" charset="-122"/>
                          </a:rPr>
                          <m:t>2</m:t>
                        </m:r>
                      </m:e>
                      <m:sup>
                        <m:r>
                          <a:rPr kumimoji="1" lang="en-US" altLang="zh-CN" sz="2800" i="1" dirty="0" smtClean="0">
                            <a:latin typeface="Cambria Math" panose="02040503050406030204" pitchFamily="18" charset="0"/>
                            <a:ea typeface="Songti SC" panose="02010600040101010101" pitchFamily="2" charset="-122"/>
                          </a:rPr>
                          <m:t>𝑛</m:t>
                        </m:r>
                        <m:r>
                          <a:rPr kumimoji="1" lang="en-US" altLang="zh-CN" sz="2800" b="0" i="1" dirty="0" smtClean="0">
                            <a:latin typeface="Cambria Math" panose="02040503050406030204" pitchFamily="18" charset="0"/>
                            <a:ea typeface="Songti SC" panose="02010600040101010101" pitchFamily="2" charset="-122"/>
                          </a:rPr>
                          <m:t>−1</m:t>
                        </m:r>
                      </m:sup>
                    </m:sSup>
                  </m:oMath>
                </a14:m>
                <a:r>
                  <a:rPr kumimoji="1" lang="zh-CN" altLang="en-US" sz="2800" dirty="0">
                    <a:latin typeface="Songti SC" panose="02010600040101010101" pitchFamily="2" charset="-122"/>
                    <a:ea typeface="Songti SC" panose="02010600040101010101" pitchFamily="2" charset="-122"/>
                  </a:rPr>
                  <a:t>的补码表示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当补码位数为</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KaiTi" panose="02010609060101010101" pitchFamily="49" charset="-122"/>
                    <a:ea typeface="KaiTi" panose="02010609060101010101" pitchFamily="49" charset="-122"/>
                  </a:rPr>
                  <a:t>时，其模为</a:t>
                </a:r>
                <a14:m>
                  <m:oMath xmlns:m="http://schemas.openxmlformats.org/officeDocument/2006/math">
                    <m:sSup>
                      <m:sSupPr>
                        <m:ctrlPr>
                          <a:rPr kumimoji="1" lang="en-US" altLang="zh-CN" sz="240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2</m:t>
                        </m:r>
                      </m:e>
                      <m:sup>
                        <m:r>
                          <a:rPr kumimoji="1" lang="en-US" altLang="zh-CN" sz="2400" i="1" dirty="0" smtClean="0">
                            <a:latin typeface="Cambria Math" panose="02040503050406030204" pitchFamily="18" charset="0"/>
                            <a:ea typeface="KaiTi" panose="02010609060101010101" pitchFamily="49" charset="-122"/>
                          </a:rPr>
                          <m:t>𝑛</m:t>
                        </m:r>
                      </m:sup>
                    </m:sSup>
                  </m:oMath>
                </a14:m>
                <a:r>
                  <a:rPr kumimoji="1" lang="zh-CN" altLang="en-US" sz="2400" dirty="0">
                    <a:latin typeface="KaiTi" panose="02010609060101010101" pitchFamily="49" charset="-122"/>
                    <a:ea typeface="KaiTi" panose="02010609060101010101" pitchFamily="49" charset="-122"/>
                  </a:rPr>
                  <a:t>，因此：</a:t>
                </a:r>
                <a:endParaRPr kumimoji="1" lang="en-US" altLang="zh-CN" sz="2400" dirty="0">
                  <a:latin typeface="KaiTi" panose="02010609060101010101" pitchFamily="49" charset="-122"/>
                  <a:ea typeface="KaiTi" panose="02010609060101010101" pitchFamily="49" charset="-122"/>
                </a:endParaRPr>
              </a:p>
              <a:p>
                <a:pPr lvl="1">
                  <a:lnSpc>
                    <a:spcPct val="125000"/>
                  </a:lnSpc>
                  <a:spcBef>
                    <a:spcPts val="600"/>
                  </a:spcBef>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ea typeface="KaiTi" panose="02010609060101010101" pitchFamily="49" charset="-122"/>
                            </a:rPr>
                          </m:ctrlPr>
                        </m:sSubPr>
                        <m:e>
                          <m:d>
                            <m:dPr>
                              <m:begChr m:val="["/>
                              <m:endChr m:val="]"/>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zh-CN" altLang="en-US" sz="2400" b="0" i="1" smtClean="0">
                          <a:latin typeface="Cambria Math" panose="02040503050406030204" pitchFamily="18" charset="0"/>
                          <a:ea typeface="KaiTi" panose="02010609060101010101" pitchFamily="49" charset="-122"/>
                        </a:rPr>
                        <m:t> </m:t>
                      </m:r>
                      <m:d>
                        <m:dPr>
                          <m:ctrlPr>
                            <a:rPr kumimoji="1" lang="en-US" altLang="zh-CN" sz="2400" b="0" i="1" smtClean="0">
                              <a:latin typeface="Cambria Math" panose="02040503050406030204" pitchFamily="18" charset="0"/>
                              <a:ea typeface="KaiTi" panose="02010609060101010101" pitchFamily="49" charset="-122"/>
                            </a:rPr>
                          </m:ctrlPr>
                        </m:dPr>
                        <m:e>
                          <m:r>
                            <m:rPr>
                              <m:sty m:val="p"/>
                            </m:rPr>
                            <a:rPr kumimoji="1" lang="en-US" altLang="zh-CN" sz="2400" b="0" i="0" smtClean="0">
                              <a:latin typeface="Cambria Math" panose="02040503050406030204" pitchFamily="18" charset="0"/>
                              <a:ea typeface="KaiTi" panose="02010609060101010101" pitchFamily="49" charset="-122"/>
                            </a:rPr>
                            <m:t>mod</m:t>
                          </m:r>
                          <m:r>
                            <a:rPr kumimoji="1" lang="zh-CN" altLang="en-US" sz="2400" b="0" i="1" smtClean="0">
                              <a:latin typeface="Cambria Math" panose="02040503050406030204" pitchFamily="18" charset="0"/>
                              <a:ea typeface="KaiTi" panose="02010609060101010101" pitchFamily="49" charset="-122"/>
                            </a:rPr>
                            <m:t> </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e>
                      </m:d>
                      <m:r>
                        <a:rPr kumimoji="1" lang="en-US" altLang="zh-CN" sz="2400" b="0" i="1" smtClean="0">
                          <a:latin typeface="Cambria Math" panose="02040503050406030204" pitchFamily="18" charset="0"/>
                          <a:ea typeface="KaiTi" panose="02010609060101010101" pitchFamily="49" charset="-122"/>
                        </a:rPr>
                        <m:t>=10⋅⋅⋅0</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r>
                        <a:rPr kumimoji="1" lang="zh-CN" altLang="en-US" sz="2400" i="1">
                          <a:latin typeface="Cambria Math" panose="02040503050406030204" pitchFamily="18" charset="0"/>
                          <a:ea typeface="KaiTi" panose="02010609060101010101" pitchFamily="49" charset="-122"/>
                        </a:rPr>
                        <m:t>个</m:t>
                      </m:r>
                      <m:r>
                        <a:rPr kumimoji="1" lang="en-US" altLang="zh-CN" sz="2400" b="0" i="1" smtClean="0">
                          <a:latin typeface="Cambria Math" panose="02040503050406030204" pitchFamily="18" charset="0"/>
                          <a:ea typeface="KaiTi" panose="02010609060101010101" pitchFamily="49" charset="-122"/>
                        </a:rPr>
                        <m:t>0)</m:t>
                      </m:r>
                    </m:oMath>
                  </m:oMathPara>
                </a14:m>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当补码位数为为</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𝑛</m:t>
                    </m:r>
                    <m:r>
                      <a:rPr kumimoji="1" lang="en-US" altLang="zh-CN" sz="2400" b="0" i="1" dirty="0" smtClean="0">
                        <a:latin typeface="Cambria Math" panose="02040503050406030204" pitchFamily="18" charset="0"/>
                        <a:ea typeface="KaiTi" panose="02010609060101010101" pitchFamily="49" charset="-122"/>
                      </a:rPr>
                      <m:t>+1</m:t>
                    </m:r>
                  </m:oMath>
                </a14:m>
                <a:r>
                  <a:rPr kumimoji="1" lang="zh-CN" altLang="en-US" sz="2400" dirty="0">
                    <a:latin typeface="KaiTi" panose="02010609060101010101" pitchFamily="49" charset="-122"/>
                    <a:ea typeface="KaiTi" panose="02010609060101010101" pitchFamily="49" charset="-122"/>
                  </a:rPr>
                  <a:t>时，其模为</a:t>
                </a:r>
                <a14:m>
                  <m:oMath xmlns:m="http://schemas.openxmlformats.org/officeDocument/2006/math">
                    <m:sSup>
                      <m:sSupPr>
                        <m:ctrlPr>
                          <a:rPr kumimoji="1" lang="en-US" altLang="zh-CN" sz="2400" i="1" dirty="0">
                            <a:latin typeface="Cambria Math" panose="02040503050406030204" pitchFamily="18" charset="0"/>
                            <a:ea typeface="KaiTi" panose="02010609060101010101" pitchFamily="49" charset="-122"/>
                          </a:rPr>
                        </m:ctrlPr>
                      </m:sSupPr>
                      <m:e>
                        <m:r>
                          <a:rPr kumimoji="1" lang="en-US" altLang="zh-CN" sz="2400" i="1" dirty="0">
                            <a:latin typeface="Cambria Math" panose="02040503050406030204" pitchFamily="18" charset="0"/>
                            <a:ea typeface="KaiTi" panose="02010609060101010101" pitchFamily="49" charset="-122"/>
                          </a:rPr>
                          <m:t>2</m:t>
                        </m:r>
                      </m:e>
                      <m:sup>
                        <m:r>
                          <a:rPr kumimoji="1" lang="en-US" altLang="zh-CN" sz="2400" i="1" dirty="0">
                            <a:latin typeface="Cambria Math" panose="02040503050406030204" pitchFamily="18" charset="0"/>
                            <a:ea typeface="KaiTi" panose="02010609060101010101" pitchFamily="49" charset="-122"/>
                          </a:rPr>
                          <m:t>𝑛</m:t>
                        </m:r>
                        <m:r>
                          <a:rPr kumimoji="1" lang="en-US" altLang="zh-CN" sz="2400" b="0" i="1" dirty="0" smtClean="0">
                            <a:latin typeface="Cambria Math" panose="02040503050406030204" pitchFamily="18" charset="0"/>
                            <a:ea typeface="KaiTi" panose="02010609060101010101" pitchFamily="49" charset="-122"/>
                          </a:rPr>
                          <m:t>+1</m:t>
                        </m:r>
                      </m:sup>
                    </m:sSup>
                  </m:oMath>
                </a14:m>
                <a:r>
                  <a:rPr kumimoji="1" lang="zh-CN" altLang="en-US" sz="2400" dirty="0">
                    <a:latin typeface="KaiTi" panose="02010609060101010101" pitchFamily="49" charset="-122"/>
                    <a:ea typeface="KaiTi" panose="02010609060101010101" pitchFamily="49" charset="-122"/>
                  </a:rPr>
                  <a:t>，因此：</a:t>
                </a:r>
                <a:endParaRPr kumimoji="1" lang="en-US" altLang="zh-CN" sz="2400" dirty="0">
                  <a:latin typeface="KaiTi" panose="02010609060101010101" pitchFamily="49" charset="-122"/>
                  <a:ea typeface="KaiTi" panose="02010609060101010101" pitchFamily="49" charset="-122"/>
                </a:endParaRPr>
              </a:p>
              <a:p>
                <a:pPr lvl="1">
                  <a:lnSpc>
                    <a:spcPct val="125000"/>
                  </a:lnSpc>
                  <a:spcBef>
                    <a:spcPts val="600"/>
                  </a:spcBef>
                </a:pPr>
                <a14:m>
                  <m:oMathPara xmlns:m="http://schemas.openxmlformats.org/officeDocument/2006/math">
                    <m:oMathParaPr>
                      <m:jc m:val="centerGroup"/>
                    </m:oMathParaPr>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r>
                                    <a:rPr kumimoji="1" lang="en-US" altLang="zh-CN" sz="2400" i="1">
                                      <a:latin typeface="Cambria Math" panose="02040503050406030204" pitchFamily="18" charset="0"/>
                                      <a:ea typeface="KaiTi" panose="02010609060101010101" pitchFamily="49" charset="-122"/>
                                    </a:rPr>
                                    <m:t>−1</m:t>
                                  </m:r>
                                </m:sup>
                              </m:sSup>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r>
                            <a:rPr kumimoji="1" lang="en-US" altLang="zh-CN" sz="2400" i="1">
                              <a:latin typeface="Cambria Math" panose="02040503050406030204" pitchFamily="18" charset="0"/>
                              <a:ea typeface="KaiTi" panose="02010609060101010101" pitchFamily="49" charset="-122"/>
                            </a:rPr>
                            <m:t>−1</m:t>
                          </m:r>
                        </m:sup>
                      </m:sSup>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sup>
                      </m:sSup>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zh-CN" altLang="en-US" sz="2400" i="1">
                          <a:latin typeface="Cambria Math" panose="02040503050406030204" pitchFamily="18" charset="0"/>
                          <a:ea typeface="KaiTi" panose="02010609060101010101" pitchFamily="49" charset="-122"/>
                        </a:rPr>
                        <m:t> </m:t>
                      </m:r>
                      <m:d>
                        <m:dPr>
                          <m:ctrlPr>
                            <a:rPr kumimoji="1" lang="en-US" altLang="zh-CN" sz="2400" i="1">
                              <a:latin typeface="Cambria Math" panose="02040503050406030204" pitchFamily="18" charset="0"/>
                              <a:ea typeface="KaiTi" panose="02010609060101010101" pitchFamily="49" charset="-122"/>
                            </a:rPr>
                          </m:ctrlPr>
                        </m:dPr>
                        <m:e>
                          <m:r>
                            <m:rPr>
                              <m:sty m:val="p"/>
                            </m:rPr>
                            <a:rPr kumimoji="1" lang="en-US" altLang="zh-CN" sz="2400">
                              <a:latin typeface="Cambria Math" panose="02040503050406030204" pitchFamily="18" charset="0"/>
                              <a:ea typeface="KaiTi" panose="02010609060101010101" pitchFamily="49" charset="-122"/>
                            </a:rPr>
                            <m:t>mod</m:t>
                          </m:r>
                          <m:r>
                            <a:rPr kumimoji="1" lang="zh-CN" altLang="en-US" sz="2400" i="1">
                              <a:latin typeface="Cambria Math" panose="02040503050406030204" pitchFamily="18" charset="0"/>
                              <a:ea typeface="KaiTi" panose="02010609060101010101" pitchFamily="49" charset="-122"/>
                            </a:rPr>
                            <m:t> </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e>
                      </m:d>
                      <m:r>
                        <a:rPr kumimoji="1" lang="en-US" altLang="zh-CN" sz="2400" i="1">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1</m:t>
                      </m:r>
                      <m:r>
                        <a:rPr kumimoji="1" lang="en-US" altLang="zh-CN" sz="2400" i="1">
                          <a:latin typeface="Cambria Math" panose="02040503050406030204" pitchFamily="18" charset="0"/>
                          <a:ea typeface="KaiTi" panose="02010609060101010101" pitchFamily="49" charset="-122"/>
                        </a:rPr>
                        <m:t>0⋅⋅⋅0</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𝑛</m:t>
                      </m:r>
                      <m:r>
                        <a:rPr kumimoji="1" lang="en-US" altLang="zh-CN" sz="2400" i="1">
                          <a:latin typeface="Cambria Math" panose="02040503050406030204" pitchFamily="18" charset="0"/>
                          <a:ea typeface="KaiTi" panose="02010609060101010101" pitchFamily="49" charset="-122"/>
                        </a:rPr>
                        <m:t>−1</m:t>
                      </m:r>
                      <m:r>
                        <a:rPr kumimoji="1" lang="zh-CN" altLang="en-US" sz="2400" i="1">
                          <a:latin typeface="Cambria Math" panose="02040503050406030204" pitchFamily="18" charset="0"/>
                          <a:ea typeface="KaiTi" panose="02010609060101010101" pitchFamily="49" charset="-122"/>
                        </a:rPr>
                        <m:t>个</m:t>
                      </m:r>
                      <m:r>
                        <a:rPr kumimoji="1" lang="en-US" altLang="zh-CN" sz="2400" i="1">
                          <a:latin typeface="Cambria Math" panose="02040503050406030204" pitchFamily="18" charset="0"/>
                          <a:ea typeface="KaiTi" panose="02010609060101010101" pitchFamily="49" charset="-122"/>
                        </a:rPr>
                        <m:t>0)</m:t>
                      </m:r>
                    </m:oMath>
                  </m:oMathPara>
                </a14:m>
                <a:endParaRPr kumimoji="1" lang="en-US" altLang="zh-CN" sz="2400" dirty="0">
                  <a:latin typeface="KaiTi" panose="02010609060101010101" pitchFamily="49" charset="-122"/>
                  <a:ea typeface="KaiTi" panose="02010609060101010101" pitchFamily="49" charset="-122"/>
                </a:endParaRPr>
              </a:p>
              <a:p>
                <a:pPr lvl="1">
                  <a:lnSpc>
                    <a:spcPct val="125000"/>
                  </a:lnSpc>
                  <a:spcBef>
                    <a:spcPts val="600"/>
                  </a:spcBef>
                </a:pPr>
                <a:endParaRPr kumimoji="1" lang="zh-CN" altLang="en-US"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同一个真值在不同维数的补码表示中，其对应的机器数不同</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在给定编码表示时，一定要明确编码的位数</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在机器内部，编码的位数就是机器中运算部件的位数</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855218"/>
                <a:ext cx="12191999" cy="5147563"/>
              </a:xfrm>
              <a:prstGeom prst="rect">
                <a:avLst/>
              </a:prstGeom>
              <a:blipFill>
                <a:blip r:embed="rId2"/>
                <a:stretch>
                  <a:fillRect l="-938" b="-172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EC2E290B-4DF3-361F-4AED-357EB6173E4A}"/>
              </a:ext>
            </a:extLst>
          </p:cNvPr>
          <p:cNvSpPr>
            <a:spLocks noGrp="1"/>
          </p:cNvSpPr>
          <p:nvPr>
            <p:ph type="sldNum" sz="quarter" idx="12"/>
          </p:nvPr>
        </p:nvSpPr>
        <p:spPr/>
        <p:txBody>
          <a:bodyPr/>
          <a:lstStyle/>
          <a:p>
            <a:fld id="{392CBAA0-59E6-204E-8F03-85E5040D48B8}" type="slidenum">
              <a:rPr kumimoji="1" lang="zh-CN" altLang="en-US" smtClean="0"/>
              <a:t>50</a:t>
            </a:fld>
            <a:r>
              <a:rPr kumimoji="1" lang="en-US" altLang="zh-CN"/>
              <a:t>/89</a:t>
            </a:r>
            <a:endParaRPr kumimoji="1" lang="zh-CN" altLang="en-US" dirty="0"/>
          </a:p>
        </p:txBody>
      </p:sp>
    </p:spTree>
    <p:extLst>
      <p:ext uri="{BB962C8B-B14F-4D97-AF65-F5344CB8AC3E}">
        <p14:creationId xmlns:p14="http://schemas.microsoft.com/office/powerpoint/2010/main" val="736735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定点数的编码：特殊数据的补码表示</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960149"/>
                <a:ext cx="12191999" cy="437837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补码的位数为</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Songti SC" panose="02010600040101010101" pitchFamily="2" charset="-122"/>
                    <a:ea typeface="Songti SC" panose="02010600040101010101" pitchFamily="2" charset="-122"/>
                  </a:rPr>
                  <a:t>，求</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−1</m:t>
                    </m:r>
                  </m:oMath>
                </a14:m>
                <a:r>
                  <a:rPr kumimoji="1" lang="zh-CN" altLang="en-US" sz="2800" dirty="0">
                    <a:latin typeface="Songti SC" panose="02010600040101010101" pitchFamily="2" charset="-122"/>
                    <a:ea typeface="Songti SC" panose="02010600040101010101" pitchFamily="2" charset="-122"/>
                  </a:rPr>
                  <a:t>的补码表示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1</m:t>
                            </m:r>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sup>
                    </m:sSup>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1</m:t>
                    </m:r>
                    <m:r>
                      <a:rPr kumimoji="1" lang="en-US" altLang="zh-CN" sz="2400" i="1">
                        <a:latin typeface="Cambria Math" panose="02040503050406030204" pitchFamily="18" charset="0"/>
                        <a:ea typeface="KaiTi" panose="02010609060101010101" pitchFamily="49" charset="-122"/>
                      </a:rPr>
                      <m:t>=11⋅⋅⋅</m:t>
                    </m:r>
                    <m:r>
                      <a:rPr kumimoji="1" lang="en-US" altLang="zh-CN" sz="2400" b="0" i="1" smtClean="0">
                        <a:latin typeface="Cambria Math" panose="02040503050406030204" pitchFamily="18" charset="0"/>
                        <a:ea typeface="KaiTi" panose="02010609060101010101" pitchFamily="49" charset="-122"/>
                      </a:rPr>
                      <m:t>1</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𝑛</m:t>
                    </m:r>
                    <m:r>
                      <a:rPr kumimoji="1" lang="zh-CN" altLang="en-US" sz="2400" i="1">
                        <a:latin typeface="Cambria Math" panose="02040503050406030204" pitchFamily="18" charset="0"/>
                        <a:ea typeface="KaiTi" panose="02010609060101010101" pitchFamily="49" charset="-122"/>
                      </a:rPr>
                      <m:t>个</m:t>
                    </m:r>
                    <m:r>
                      <a:rPr kumimoji="1" lang="en-US" altLang="zh-CN" sz="2400" b="0" i="1" smtClean="0">
                        <a:latin typeface="Cambria Math" panose="02040503050406030204" pitchFamily="18" charset="0"/>
                        <a:ea typeface="KaiTi" panose="02010609060101010101" pitchFamily="49" charset="-122"/>
                      </a:rPr>
                      <m:t>1</m:t>
                    </m:r>
                    <m:r>
                      <a:rPr kumimoji="1" lang="en-US" altLang="zh-CN" sz="2400" i="1">
                        <a:latin typeface="Cambria Math" panose="02040503050406030204" pitchFamily="18" charset="0"/>
                        <a:ea typeface="KaiTi" panose="02010609060101010101" pitchFamily="49" charset="-122"/>
                      </a:rPr>
                      <m:t>)</m:t>
                    </m:r>
                  </m:oMath>
                </a14:m>
                <a:endParaRPr kumimoji="1" lang="zh-CN" altLang="en-US"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补码的位数为</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Songti SC" panose="02010600040101010101" pitchFamily="2" charset="-122"/>
                    <a:ea typeface="Songti SC" panose="02010600040101010101" pitchFamily="2" charset="-122"/>
                  </a:rPr>
                  <a:t>，求</a:t>
                </a:r>
                <a14:m>
                  <m:oMath xmlns:m="http://schemas.openxmlformats.org/officeDocument/2006/math">
                    <m:sSup>
                      <m:sSupPr>
                        <m:ctrlPr>
                          <a:rPr kumimoji="1" lang="en-US" altLang="zh-CN" sz="2800" b="0" i="1" smtClean="0">
                            <a:latin typeface="Cambria Math" panose="02040503050406030204" pitchFamily="18" charset="0"/>
                            <a:ea typeface="Songti SC" panose="02010600040101010101" pitchFamily="2" charset="-122"/>
                          </a:rPr>
                        </m:ctrlPr>
                      </m:sSupPr>
                      <m:e>
                        <m:r>
                          <a:rPr kumimoji="1" lang="en-US" altLang="zh-CN" sz="2800" b="0" i="1" smtClean="0">
                            <a:latin typeface="Cambria Math" panose="02040503050406030204" pitchFamily="18" charset="0"/>
                            <a:ea typeface="Songti SC" panose="02010600040101010101" pitchFamily="2" charset="-122"/>
                          </a:rPr>
                          <m:t>2</m:t>
                        </m:r>
                      </m:e>
                      <m:sup>
                        <m:r>
                          <a:rPr kumimoji="1" lang="en-US" altLang="zh-CN" sz="2800" b="0" i="1" smtClean="0">
                            <a:latin typeface="Cambria Math" panose="02040503050406030204" pitchFamily="18" charset="0"/>
                            <a:ea typeface="Songti SC" panose="02010600040101010101" pitchFamily="2" charset="-122"/>
                          </a:rPr>
                          <m:t>𝑛</m:t>
                        </m:r>
                        <m:r>
                          <a:rPr kumimoji="1" lang="en-US" altLang="zh-CN" sz="2800" b="0" i="1" smtClean="0">
                            <a:latin typeface="Cambria Math" panose="02040503050406030204" pitchFamily="18" charset="0"/>
                            <a:ea typeface="Songti SC" panose="02010600040101010101" pitchFamily="2" charset="-122"/>
                          </a:rPr>
                          <m:t>−1</m:t>
                        </m:r>
                      </m:sup>
                    </m:sSup>
                  </m:oMath>
                </a14:m>
                <a:r>
                  <a:rPr kumimoji="1" lang="zh-CN" altLang="en-US" sz="2800" dirty="0">
                    <a:latin typeface="Songti SC" panose="02010600040101010101" pitchFamily="2" charset="-122"/>
                    <a:ea typeface="Songti SC" panose="02010600040101010101" pitchFamily="2" charset="-122"/>
                  </a:rPr>
                  <a:t>的补码表示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sup>
                    </m:sSup>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zh-CN" altLang="en-US" sz="2400" b="0" i="1" smtClean="0">
                        <a:latin typeface="Cambria Math" panose="02040503050406030204" pitchFamily="18" charset="0"/>
                        <a:ea typeface="KaiTi" panose="02010609060101010101" pitchFamily="49" charset="-122"/>
                      </a:rPr>
                      <m:t> </m:t>
                    </m:r>
                    <m:d>
                      <m:dPr>
                        <m:ctrlPr>
                          <a:rPr kumimoji="1" lang="en-US" altLang="zh-CN" sz="2400" b="0" i="1" smtClean="0">
                            <a:latin typeface="Cambria Math" panose="02040503050406030204" pitchFamily="18" charset="0"/>
                            <a:ea typeface="KaiTi" panose="02010609060101010101" pitchFamily="49" charset="-122"/>
                          </a:rPr>
                        </m:ctrlPr>
                      </m:dPr>
                      <m:e>
                        <m:r>
                          <m:rPr>
                            <m:sty m:val="p"/>
                          </m:rPr>
                          <a:rPr kumimoji="1" lang="en-US" altLang="zh-CN" sz="2400" b="0" i="0" smtClean="0">
                            <a:latin typeface="Cambria Math" panose="02040503050406030204" pitchFamily="18" charset="0"/>
                            <a:ea typeface="KaiTi" panose="02010609060101010101" pitchFamily="49" charset="-122"/>
                          </a:rPr>
                          <m:t>mod</m:t>
                        </m:r>
                        <m:r>
                          <a:rPr kumimoji="1" lang="zh-CN" altLang="en-US" sz="2400" b="0" i="1" smtClean="0">
                            <a:latin typeface="Cambria Math" panose="02040503050406030204" pitchFamily="18" charset="0"/>
                            <a:ea typeface="KaiTi" panose="02010609060101010101" pitchFamily="49" charset="-122"/>
                          </a:rPr>
                          <m:t> </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e>
                    </m:d>
                    <m:r>
                      <a:rPr kumimoji="1" lang="en-US" altLang="zh-CN" sz="2400" i="1">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en-US" altLang="zh-CN" sz="2400" b="0" i="1" smtClean="0">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0</m:t>
                    </m:r>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0</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r>
                      <a:rPr kumimoji="1" lang="zh-CN" altLang="en-US" sz="2400" i="1">
                        <a:latin typeface="Cambria Math" panose="02040503050406030204" pitchFamily="18" charset="0"/>
                        <a:ea typeface="KaiTi" panose="02010609060101010101" pitchFamily="49" charset="-122"/>
                      </a:rPr>
                      <m:t>个</m:t>
                    </m:r>
                    <m:r>
                      <a:rPr kumimoji="1" lang="en-US" altLang="zh-CN" sz="2400" b="0" i="1" smtClean="0">
                        <a:latin typeface="Cambria Math" panose="02040503050406030204" pitchFamily="18" charset="0"/>
                        <a:ea typeface="KaiTi" panose="02010609060101010101" pitchFamily="49" charset="-122"/>
                      </a:rPr>
                      <m:t>0</m:t>
                    </m:r>
                    <m:r>
                      <a:rPr kumimoji="1" lang="en-US" altLang="zh-CN" sz="2400" i="1">
                        <a:latin typeface="Cambria Math" panose="02040503050406030204" pitchFamily="18" charset="0"/>
                        <a:ea typeface="KaiTi" panose="02010609060101010101" pitchFamily="49" charset="-122"/>
                      </a:rPr>
                      <m:t>)</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最高位为</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m:t>
                    </m:r>
                  </m:oMath>
                </a14:m>
                <a:r>
                  <a:rPr kumimoji="1" lang="zh-CN" altLang="en-US" sz="2400" dirty="0">
                    <a:latin typeface="Myriad Pro" panose="020B0503030403020204" pitchFamily="34" charset="0"/>
                    <a:ea typeface="KaiTi" panose="02010609060101010101" pitchFamily="49" charset="-122"/>
                  </a:rPr>
                  <a:t>，说明对应的真值是负数，而这与实际情况不符</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Myriad Pro" panose="020B0503030403020204" pitchFamily="34" charset="0"/>
                    <a:ea typeface="KaiTi" panose="02010609060101010101" pitchFamily="49" charset="-122"/>
                  </a:rPr>
                  <a:t>位补码无法表示</a:t>
                </a:r>
                <a14:m>
                  <m:oMath xmlns:m="http://schemas.openxmlformats.org/officeDocument/2006/math">
                    <m:sSup>
                      <m:sSupPr>
                        <m:ctrlPr>
                          <a:rPr kumimoji="1" lang="en-US" altLang="zh-CN" sz="2400" i="1">
                            <a:latin typeface="Cambria Math" panose="02040503050406030204" pitchFamily="18" charset="0"/>
                            <a:ea typeface="Songti SC" panose="02010600040101010101" pitchFamily="2" charset="-122"/>
                          </a:rPr>
                        </m:ctrlPr>
                      </m:sSupPr>
                      <m:e>
                        <m:r>
                          <a:rPr kumimoji="1" lang="en-US" altLang="zh-CN" sz="2400" i="1">
                            <a:latin typeface="Cambria Math" panose="02040503050406030204" pitchFamily="18" charset="0"/>
                            <a:ea typeface="Songti SC" panose="02010600040101010101" pitchFamily="2" charset="-122"/>
                          </a:rPr>
                          <m:t>2</m:t>
                        </m:r>
                      </m:e>
                      <m:sup>
                        <m:r>
                          <a:rPr kumimoji="1" lang="en-US" altLang="zh-CN" sz="2400" i="1">
                            <a:latin typeface="Cambria Math" panose="02040503050406030204" pitchFamily="18" charset="0"/>
                            <a:ea typeface="Songti SC" panose="02010600040101010101" pitchFamily="2" charset="-122"/>
                          </a:rPr>
                          <m:t>𝑛</m:t>
                        </m:r>
                        <m:r>
                          <a:rPr kumimoji="1" lang="en-US" altLang="zh-CN" sz="2400" i="1">
                            <a:latin typeface="Cambria Math" panose="02040503050406030204" pitchFamily="18" charset="0"/>
                            <a:ea typeface="Songti SC" panose="02010600040101010101" pitchFamily="2" charset="-122"/>
                          </a:rPr>
                          <m:t>−1</m:t>
                        </m:r>
                      </m:sup>
                    </m:sSup>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sup>
                    </m:sSup>
                    <m:r>
                      <a:rPr kumimoji="1" lang="en-US" altLang="zh-CN" sz="2400" i="1">
                        <a:latin typeface="Cambria Math" panose="02040503050406030204" pitchFamily="18" charset="0"/>
                        <a:ea typeface="KaiTi" panose="02010609060101010101" pitchFamily="49" charset="-122"/>
                      </a:rPr>
                      <m:t>+</m:t>
                    </m:r>
                    <m:sSub>
                      <m:sSubPr>
                        <m:ctrlPr>
                          <a:rPr kumimoji="1" lang="en-US" altLang="zh-CN" sz="2400" i="1">
                            <a:latin typeface="Cambria Math" panose="02040503050406030204" pitchFamily="18" charset="0"/>
                            <a:ea typeface="KaiTi" panose="02010609060101010101" pitchFamily="49" charset="-122"/>
                          </a:rPr>
                        </m:ctrlPr>
                      </m:sSubPr>
                      <m:e>
                        <m:r>
                          <a:rPr kumimoji="1" lang="en-US" altLang="zh-CN" sz="2400" i="1">
                            <a:latin typeface="Cambria Math" panose="02040503050406030204" pitchFamily="18" charset="0"/>
                            <a:ea typeface="KaiTi" panose="02010609060101010101" pitchFamily="49" charset="-122"/>
                          </a:rPr>
                          <m:t>𝑋</m:t>
                        </m:r>
                      </m:e>
                      <m:sub>
                        <m:r>
                          <a:rPr kumimoji="1" lang="en-US" altLang="zh-CN" sz="2400" i="1">
                            <a:latin typeface="Cambria Math" panose="02040503050406030204" pitchFamily="18" charset="0"/>
                            <a:ea typeface="KaiTi" panose="02010609060101010101" pitchFamily="49" charset="-122"/>
                          </a:rPr>
                          <m:t>𝑇</m:t>
                        </m:r>
                      </m:sub>
                    </m:sSub>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a:rPr kumimoji="1" lang="en-US" altLang="zh-CN" sz="2400" smtClean="0">
                        <a:solidFill>
                          <a:srgbClr val="0000FF"/>
                        </a:solidFill>
                        <a:latin typeface="Cambria Math" panose="02040503050406030204" pitchFamily="18" charset="0"/>
                        <a:ea typeface="KaiTi" panose="02010609060101010101" pitchFamily="49" charset="-122"/>
                      </a:rPr>
                      <m:t>−</m:t>
                    </m:r>
                    <m:sSup>
                      <m:sSupPr>
                        <m:ctrlPr>
                          <a:rPr kumimoji="1" lang="en-US" altLang="zh-CN" sz="2400" i="1">
                            <a:solidFill>
                              <a:srgbClr val="0000FF"/>
                            </a:solidFill>
                            <a:latin typeface="Cambria Math" panose="02040503050406030204" pitchFamily="18" charset="0"/>
                            <a:ea typeface="KaiTi" panose="02010609060101010101" pitchFamily="49" charset="-122"/>
                          </a:rPr>
                        </m:ctrlPr>
                      </m:sSupPr>
                      <m:e>
                        <m:r>
                          <a:rPr kumimoji="1" lang="en-US" altLang="zh-CN" sz="2400">
                            <a:solidFill>
                              <a:srgbClr val="0000FF"/>
                            </a:solidFill>
                            <a:latin typeface="Cambria Math" panose="02040503050406030204" pitchFamily="18" charset="0"/>
                            <a:ea typeface="KaiTi" panose="02010609060101010101" pitchFamily="49" charset="-122"/>
                          </a:rPr>
                          <m:t>2</m:t>
                        </m:r>
                      </m:e>
                      <m:sup>
                        <m:r>
                          <m:rPr>
                            <m:sty m:val="p"/>
                          </m:rPr>
                          <a:rPr kumimoji="1" lang="en-US" altLang="zh-CN" sz="2400">
                            <a:solidFill>
                              <a:srgbClr val="0000FF"/>
                            </a:solidFill>
                            <a:latin typeface="Cambria Math" panose="02040503050406030204" pitchFamily="18" charset="0"/>
                            <a:ea typeface="KaiTi" panose="02010609060101010101" pitchFamily="49" charset="-122"/>
                          </a:rPr>
                          <m:t>n</m:t>
                        </m:r>
                        <m:r>
                          <a:rPr kumimoji="1" lang="en-US" altLang="zh-CN" sz="2400">
                            <a:solidFill>
                              <a:srgbClr val="0000FF"/>
                            </a:solidFill>
                            <a:latin typeface="Cambria Math" panose="02040503050406030204" pitchFamily="18" charset="0"/>
                            <a:ea typeface="KaiTi" panose="02010609060101010101" pitchFamily="49" charset="-122"/>
                          </a:rPr>
                          <m:t>−1</m:t>
                        </m:r>
                      </m:sup>
                    </m:sSup>
                    <m:r>
                      <a:rPr kumimoji="1" lang="en-US" altLang="zh-CN" sz="2400" i="1">
                        <a:solidFill>
                          <a:srgbClr val="0000FF"/>
                        </a:solidFill>
                        <a:latin typeface="Cambria Math" panose="02040503050406030204" pitchFamily="18" charset="0"/>
                        <a:ea typeface="KaiTi" panose="02010609060101010101" pitchFamily="49" charset="-122"/>
                      </a:rPr>
                      <m:t>≤</m:t>
                    </m:r>
                    <m:sSub>
                      <m:sSubPr>
                        <m:ctrlPr>
                          <a:rPr kumimoji="1" lang="en-US" altLang="zh-CN" sz="2400" i="1">
                            <a:solidFill>
                              <a:srgbClr val="0000FF"/>
                            </a:solidFill>
                            <a:latin typeface="Cambria Math" panose="02040503050406030204" pitchFamily="18" charset="0"/>
                            <a:ea typeface="KaiTi" panose="02010609060101010101" pitchFamily="49" charset="-122"/>
                          </a:rPr>
                        </m:ctrlPr>
                      </m:sSubPr>
                      <m:e>
                        <m:r>
                          <a:rPr kumimoji="1" lang="en-US" altLang="zh-CN" sz="2400" i="1">
                            <a:solidFill>
                              <a:srgbClr val="0000FF"/>
                            </a:solidFill>
                            <a:latin typeface="Cambria Math" panose="02040503050406030204" pitchFamily="18" charset="0"/>
                            <a:ea typeface="KaiTi" panose="02010609060101010101" pitchFamily="49" charset="-122"/>
                          </a:rPr>
                          <m:t>𝑋</m:t>
                        </m:r>
                      </m:e>
                      <m:sub>
                        <m:r>
                          <a:rPr kumimoji="1" lang="en-US" altLang="zh-CN" sz="2400" i="1">
                            <a:solidFill>
                              <a:srgbClr val="0000FF"/>
                            </a:solidFill>
                            <a:latin typeface="Cambria Math" panose="02040503050406030204" pitchFamily="18" charset="0"/>
                            <a:ea typeface="KaiTi" panose="02010609060101010101" pitchFamily="49" charset="-122"/>
                          </a:rPr>
                          <m:t>𝑇</m:t>
                        </m:r>
                      </m:sub>
                    </m:sSub>
                    <m:r>
                      <a:rPr kumimoji="1" lang="en-US" altLang="zh-CN" sz="2400" i="1">
                        <a:solidFill>
                          <a:srgbClr val="0000FF"/>
                        </a:solidFill>
                        <a:latin typeface="Cambria Math" panose="02040503050406030204" pitchFamily="18" charset="0"/>
                        <a:ea typeface="KaiTi" panose="02010609060101010101" pitchFamily="49" charset="-122"/>
                      </a:rPr>
                      <m:t>&lt;</m:t>
                    </m:r>
                    <m:sSup>
                      <m:sSupPr>
                        <m:ctrlPr>
                          <a:rPr kumimoji="1" lang="en-US" altLang="zh-CN" sz="2400" i="1">
                            <a:solidFill>
                              <a:srgbClr val="0000FF"/>
                            </a:solidFill>
                            <a:latin typeface="Cambria Math" panose="02040503050406030204" pitchFamily="18" charset="0"/>
                            <a:ea typeface="KaiTi" panose="02010609060101010101" pitchFamily="49" charset="-122"/>
                          </a:rPr>
                        </m:ctrlPr>
                      </m:sSupPr>
                      <m:e>
                        <m:r>
                          <a:rPr kumimoji="1" lang="en-US" altLang="zh-CN" sz="2400">
                            <a:solidFill>
                              <a:srgbClr val="0000FF"/>
                            </a:solidFill>
                            <a:latin typeface="Cambria Math" panose="02040503050406030204" pitchFamily="18" charset="0"/>
                            <a:ea typeface="KaiTi" panose="02010609060101010101" pitchFamily="49" charset="-122"/>
                          </a:rPr>
                          <m:t>2</m:t>
                        </m:r>
                      </m:e>
                      <m:sup>
                        <m:r>
                          <m:rPr>
                            <m:sty m:val="p"/>
                          </m:rPr>
                          <a:rPr kumimoji="1" lang="en-US" altLang="zh-CN" sz="2400">
                            <a:solidFill>
                              <a:srgbClr val="0000FF"/>
                            </a:solidFill>
                            <a:latin typeface="Cambria Math" panose="02040503050406030204" pitchFamily="18" charset="0"/>
                            <a:ea typeface="KaiTi" panose="02010609060101010101" pitchFamily="49" charset="-122"/>
                          </a:rPr>
                          <m:t>n</m:t>
                        </m:r>
                        <m:r>
                          <a:rPr kumimoji="1" lang="en-US" altLang="zh-CN" sz="2400">
                            <a:solidFill>
                              <a:srgbClr val="0000FF"/>
                            </a:solidFill>
                            <a:latin typeface="Cambria Math" panose="02040503050406030204" pitchFamily="18" charset="0"/>
                            <a:ea typeface="KaiTi" panose="02010609060101010101" pitchFamily="49" charset="-122"/>
                          </a:rPr>
                          <m:t>−1</m:t>
                        </m:r>
                      </m:sup>
                    </m:sSup>
                    <m:r>
                      <a:rPr kumimoji="1" lang="en-US" altLang="zh-CN" sz="2400">
                        <a:latin typeface="Cambria Math" panose="02040503050406030204" pitchFamily="18" charset="0"/>
                        <a:ea typeface="KaiTi" panose="02010609060101010101" pitchFamily="49" charset="-122"/>
                      </a:rPr>
                      <m:t>,</m:t>
                    </m:r>
                    <m:r>
                      <a:rPr kumimoji="1" lang="zh-CN" altLang="en-US" sz="2400">
                        <a:latin typeface="Cambria Math" panose="02040503050406030204" pitchFamily="18" charset="0"/>
                        <a:ea typeface="KaiTi" panose="02010609060101010101" pitchFamily="49" charset="-122"/>
                      </a:rPr>
                      <m:t>   </m:t>
                    </m:r>
                    <m:r>
                      <m:rPr>
                        <m:sty m:val="p"/>
                      </m:rPr>
                      <a:rPr kumimoji="1" lang="en-US" altLang="zh-CN" sz="2400">
                        <a:latin typeface="Cambria Math" panose="02040503050406030204" pitchFamily="18" charset="0"/>
                        <a:ea typeface="KaiTi" panose="02010609060101010101" pitchFamily="49" charset="-122"/>
                      </a:rPr>
                      <m:t>mod</m:t>
                    </m:r>
                    <m:r>
                      <a:rPr kumimoji="1" lang="zh-CN" altLang="en-US" sz="2400" i="1">
                        <a:latin typeface="Cambria Math" panose="02040503050406030204" pitchFamily="18" charset="0"/>
                        <a:ea typeface="KaiTi" panose="02010609060101010101" pitchFamily="49" charset="-122"/>
                      </a:rPr>
                      <m:t> </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sup>
                    </m:sSup>
                    <m:r>
                      <a:rPr kumimoji="1" lang="en-US" altLang="zh-CN" sz="2400" i="1">
                        <a:latin typeface="Cambria Math" panose="02040503050406030204" pitchFamily="18" charset="0"/>
                        <a:ea typeface="KaiTi" panose="02010609060101010101" pitchFamily="49" charset="-122"/>
                      </a:rPr>
                      <m:t>)</m:t>
                    </m:r>
                  </m:oMath>
                </a14:m>
                <a:endParaRPr kumimoji="1" lang="zh-CN" altLang="en-US"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960149"/>
                <a:ext cx="12191999" cy="4378378"/>
              </a:xfrm>
              <a:prstGeom prst="rect">
                <a:avLst/>
              </a:prstGeom>
              <a:blipFill>
                <a:blip r:embed="rId2"/>
                <a:stretch>
                  <a:fillRect l="-1041" b="-115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8981C5AD-191A-E384-CA31-9415A12B3353}"/>
              </a:ext>
            </a:extLst>
          </p:cNvPr>
          <p:cNvSpPr>
            <a:spLocks noGrp="1"/>
          </p:cNvSpPr>
          <p:nvPr>
            <p:ph type="sldNum" sz="quarter" idx="12"/>
          </p:nvPr>
        </p:nvSpPr>
        <p:spPr/>
        <p:txBody>
          <a:bodyPr/>
          <a:lstStyle/>
          <a:p>
            <a:fld id="{392CBAA0-59E6-204E-8F03-85E5040D48B8}" type="slidenum">
              <a:rPr kumimoji="1" lang="zh-CN" altLang="en-US" smtClean="0"/>
              <a:t>51</a:t>
            </a:fld>
            <a:r>
              <a:rPr kumimoji="1" lang="en-US" altLang="zh-CN"/>
              <a:t>/89</a:t>
            </a:r>
            <a:endParaRPr kumimoji="1" lang="zh-CN" altLang="en-US" dirty="0"/>
          </a:p>
        </p:txBody>
      </p:sp>
    </p:spTree>
    <p:extLst>
      <p:ext uri="{BB962C8B-B14F-4D97-AF65-F5344CB8AC3E}">
        <p14:creationId xmlns:p14="http://schemas.microsoft.com/office/powerpoint/2010/main" val="1054035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定点数的编码：特殊数据的补码表示</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1" y="1095061"/>
                <a:ext cx="12191999" cy="3702745"/>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补码的位数为</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Songti SC" panose="02010600040101010101" pitchFamily="2" charset="-122"/>
                    <a:ea typeface="Songti SC" panose="02010600040101010101" pitchFamily="2" charset="-122"/>
                  </a:rPr>
                  <a:t>，求</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的补码表示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+0</m:t>
                            </m:r>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i="1">
                        <a:latin typeface="Cambria Math" panose="02040503050406030204" pitchFamily="18" charset="0"/>
                        <a:ea typeface="KaiTi" panose="02010609060101010101" pitchFamily="49" charset="-122"/>
                      </a:rPr>
                      <m:t>=</m:t>
                    </m:r>
                    <m:sSub>
                      <m:sSubPr>
                        <m:ctrlPr>
                          <a:rPr kumimoji="1" lang="en-US" altLang="zh-CN" sz="2400" i="1">
                            <a:latin typeface="Cambria Math" panose="02040503050406030204" pitchFamily="18" charset="0"/>
                            <a:ea typeface="KaiTi" panose="02010609060101010101" pitchFamily="49" charset="-122"/>
                          </a:rPr>
                        </m:ctrlPr>
                      </m:sSubPr>
                      <m:e>
                        <m:d>
                          <m:dPr>
                            <m:begChr m:val="["/>
                            <m:endChr m:val="]"/>
                            <m:ctrlPr>
                              <a:rPr kumimoji="1" lang="en-US" altLang="zh-CN" sz="2400" i="1">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0</m:t>
                            </m:r>
                          </m:e>
                        </m:d>
                      </m:e>
                      <m:sub>
                        <m:r>
                          <a:rPr kumimoji="1" lang="zh-CN" altLang="en-US" sz="2400" i="1">
                            <a:latin typeface="Cambria Math" panose="02040503050406030204" pitchFamily="18" charset="0"/>
                            <a:ea typeface="KaiTi" panose="02010609060101010101" pitchFamily="49" charset="-122"/>
                          </a:rPr>
                          <m:t>补</m:t>
                        </m:r>
                      </m:sub>
                    </m:sSub>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sup>
                    </m:sSup>
                    <m:r>
                      <a:rPr kumimoji="1" lang="en-US" altLang="zh-CN" sz="2400" b="0" i="1" smtClean="0">
                        <a:latin typeface="Cambria Math" panose="02040503050406030204" pitchFamily="18" charset="0"/>
                        <a:ea typeface="KaiTi" panose="02010609060101010101" pitchFamily="49" charset="-122"/>
                      </a:rPr>
                      <m:t>±0</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m:t>
                    </m:r>
                    <m:r>
                      <m:rPr>
                        <m:sty m:val="p"/>
                      </m:rPr>
                      <a:rPr kumimoji="1" lang="en-US" altLang="zh-CN" sz="2400" b="0" i="0" smtClean="0">
                        <a:latin typeface="Cambria Math" panose="02040503050406030204" pitchFamily="18" charset="0"/>
                        <a:ea typeface="KaiTi" panose="02010609060101010101" pitchFamily="49" charset="-122"/>
                      </a:rPr>
                      <m:t>mod</m:t>
                    </m:r>
                    <m:r>
                      <a:rPr kumimoji="1" lang="zh-CN" altLang="en-US" sz="2400" b="0" i="1" smtClean="0">
                        <a:latin typeface="Cambria Math" panose="02040503050406030204" pitchFamily="18" charset="0"/>
                        <a:ea typeface="KaiTi" panose="02010609060101010101" pitchFamily="49" charset="-122"/>
                      </a:rPr>
                      <m:t> </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r>
                      <a:rPr kumimoji="1" lang="en-US" altLang="zh-CN" sz="2400" b="0" i="1" smtClean="0">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00</m:t>
                    </m:r>
                    <m:r>
                      <a:rPr kumimoji="1" lang="en-US" altLang="zh-CN" sz="2400" i="1">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0</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𝑛</m:t>
                    </m:r>
                    <m:r>
                      <a:rPr kumimoji="1" lang="zh-CN" altLang="en-US" sz="2400" i="1">
                        <a:latin typeface="Cambria Math" panose="02040503050406030204" pitchFamily="18" charset="0"/>
                        <a:ea typeface="KaiTi" panose="02010609060101010101" pitchFamily="49" charset="-122"/>
                      </a:rPr>
                      <m:t>个</m:t>
                    </m:r>
                    <m:r>
                      <a:rPr kumimoji="1" lang="en-US" altLang="zh-CN" sz="2400" b="0" i="1" smtClean="0">
                        <a:latin typeface="Cambria Math" panose="02040503050406030204" pitchFamily="18" charset="0"/>
                        <a:ea typeface="KaiTi" panose="02010609060101010101" pitchFamily="49" charset="-122"/>
                      </a:rPr>
                      <m:t>0</m:t>
                    </m:r>
                    <m:r>
                      <a:rPr kumimoji="1" lang="en-US" altLang="zh-CN" sz="2400" i="1">
                        <a:latin typeface="Cambria Math" panose="02040503050406030204" pitchFamily="18" charset="0"/>
                        <a:ea typeface="KaiTi" panose="02010609060101010101" pitchFamily="49" charset="-122"/>
                      </a:rPr>
                      <m:t>)</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补码</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的表示是</a:t>
                </a:r>
                <a:r>
                  <a:rPr kumimoji="1" lang="zh-CN" altLang="en-US" sz="2400" dirty="0">
                    <a:solidFill>
                      <a:srgbClr val="0000FF"/>
                    </a:solidFill>
                    <a:latin typeface="Myriad Pro" panose="020B0503030403020204" pitchFamily="34" charset="0"/>
                    <a:ea typeface="KaiTi" panose="02010609060101010101" pitchFamily="49" charset="-122"/>
                  </a:rPr>
                  <a:t>唯一</a:t>
                </a:r>
                <a:r>
                  <a:rPr kumimoji="1" lang="zh-CN" altLang="en-US" sz="2400" dirty="0">
                    <a:latin typeface="Myriad Pro" panose="020B0503030403020204" pitchFamily="34" charset="0"/>
                    <a:ea typeface="KaiTi" panose="02010609060101010101" pitchFamily="49" charset="-122"/>
                  </a:rPr>
                  <a:t>的</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“补码</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的表示唯一”的优势</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减少了</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Myriad Pro" panose="020B0503030403020204" pitchFamily="34" charset="0"/>
                    <a:ea typeface="KaiTi" panose="02010609060101010101" pitchFamily="49" charset="-122"/>
                  </a:rPr>
                  <a:t>和</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Myriad Pro" panose="020B0503030403020204" pitchFamily="34" charset="0"/>
                    <a:ea typeface="KaiTi" panose="02010609060101010101" pitchFamily="49" charset="-122"/>
                  </a:rPr>
                  <a:t>之间的转换</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少占了一个编码表示，使补码比原码能多表示一个最小负数</a:t>
                </a:r>
                <a14:m>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oMath>
                </a14:m>
                <a:endParaRPr kumimoji="1" lang="zh-CN" altLang="en-US"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1" y="1095061"/>
                <a:ext cx="12191999" cy="3702745"/>
              </a:xfrm>
              <a:prstGeom prst="rect">
                <a:avLst/>
              </a:prstGeom>
              <a:blipFill>
                <a:blip r:embed="rId2"/>
                <a:stretch>
                  <a:fillRect l="-9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B52807C6-DC61-6E4C-8481-42E3DDD7B18B}"/>
                  </a:ext>
                </a:extLst>
              </p:cNvPr>
              <p:cNvGraphicFramePr>
                <a:graphicFrameLocks noGrp="1"/>
              </p:cNvGraphicFramePr>
              <p:nvPr>
                <p:extLst>
                  <p:ext uri="{D42A27DB-BD31-4B8C-83A1-F6EECF244321}">
                    <p14:modId xmlns:p14="http://schemas.microsoft.com/office/powerpoint/2010/main" val="2771023513"/>
                  </p:ext>
                </p:extLst>
              </p:nvPr>
            </p:nvGraphicFramePr>
            <p:xfrm>
              <a:off x="3354804" y="5077139"/>
              <a:ext cx="5482391" cy="1371600"/>
            </p:xfrm>
            <a:graphic>
              <a:graphicData uri="http://schemas.openxmlformats.org/drawingml/2006/table">
                <a:tbl>
                  <a:tblPr firstRow="1" bandRow="1">
                    <a:tableStyleId>{5C22544A-7EE6-4342-B048-85BDC9FD1C3A}</a:tableStyleId>
                  </a:tblPr>
                  <a:tblGrid>
                    <a:gridCol w="1847353">
                      <a:extLst>
                        <a:ext uri="{9D8B030D-6E8A-4147-A177-3AD203B41FA5}">
                          <a16:colId xmlns:a16="http://schemas.microsoft.com/office/drawing/2014/main" val="1249460979"/>
                        </a:ext>
                      </a:extLst>
                    </a:gridCol>
                    <a:gridCol w="1847353">
                      <a:extLst>
                        <a:ext uri="{9D8B030D-6E8A-4147-A177-3AD203B41FA5}">
                          <a16:colId xmlns:a16="http://schemas.microsoft.com/office/drawing/2014/main" val="1027836460"/>
                        </a:ext>
                      </a:extLst>
                    </a:gridCol>
                    <a:gridCol w="1787685">
                      <a:extLst>
                        <a:ext uri="{9D8B030D-6E8A-4147-A177-3AD203B41FA5}">
                          <a16:colId xmlns:a16="http://schemas.microsoft.com/office/drawing/2014/main" val="2778518598"/>
                        </a:ext>
                      </a:extLst>
                    </a:gridCol>
                  </a:tblGrid>
                  <a:tr h="456254">
                    <a:tc>
                      <a:txBody>
                        <a:bodyPr/>
                        <a:lstStyle/>
                        <a:p>
                          <a:pPr algn="r"/>
                          <a:r>
                            <a:rPr lang="zh-CN" altLang="en-US" sz="2400" dirty="0">
                              <a:latin typeface="Myriad Pro" panose="020B0503030403020204" pitchFamily="34" charset="0"/>
                              <a:ea typeface="KaiTi" panose="02010609060101010101" pitchFamily="49" charset="-122"/>
                            </a:rPr>
                            <a:t>机器数</a:t>
                          </a:r>
                        </a:p>
                      </a:txBody>
                      <a:tcPr/>
                    </a:tc>
                    <a:tc>
                      <a:txBody>
                        <a:bodyPr/>
                        <a:lstStyle/>
                        <a:p>
                          <a:pPr algn="ctr"/>
                          <a:r>
                            <a:rPr lang="zh-CN" altLang="en-US" sz="2400" dirty="0">
                              <a:latin typeface="Myriad Pro" panose="020B0503030403020204" pitchFamily="34" charset="0"/>
                              <a:ea typeface="KaiTi" panose="02010609060101010101" pitchFamily="49" charset="-122"/>
                            </a:rPr>
                            <a:t>原码</a:t>
                          </a:r>
                        </a:p>
                      </a:txBody>
                      <a:tcPr/>
                    </a:tc>
                    <a:tc>
                      <a:txBody>
                        <a:bodyPr/>
                        <a:lstStyle/>
                        <a:p>
                          <a:pPr algn="ctr"/>
                          <a:r>
                            <a:rPr lang="zh-CN" altLang="en-US" sz="2400" dirty="0">
                              <a:latin typeface="Myriad Pro" panose="020B0503030403020204" pitchFamily="34" charset="0"/>
                              <a:ea typeface="KaiTi" panose="02010609060101010101" pitchFamily="49" charset="-122"/>
                            </a:rPr>
                            <a:t>补码</a:t>
                          </a:r>
                        </a:p>
                      </a:txBody>
                      <a:tcPr/>
                    </a:tc>
                    <a:extLst>
                      <a:ext uri="{0D108BD9-81ED-4DB2-BD59-A6C34878D82A}">
                        <a16:rowId xmlns:a16="http://schemas.microsoft.com/office/drawing/2014/main" val="181255490"/>
                      </a:ext>
                    </a:extLst>
                  </a:tr>
                  <a:tr h="370840">
                    <a:tc>
                      <a:txBody>
                        <a:bodyPr/>
                        <a:lstStyle/>
                        <a:p>
                          <a:pPr algn="ctr"/>
                          <a14:m>
                            <m:oMathPara xmlns:m="http://schemas.openxmlformats.org/officeDocument/2006/math">
                              <m:oMathParaPr>
                                <m:jc m:val="right"/>
                              </m:oMathParaPr>
                              <m:oMath xmlns:m="http://schemas.openxmlformats.org/officeDocument/2006/math">
                                <m:r>
                                  <a:rPr lang="en-US" altLang="zh-CN" sz="2400" i="1" dirty="0" smtClean="0">
                                    <a:latin typeface="Cambria Math" panose="02040503050406030204" pitchFamily="18" charset="0"/>
                                  </a:rPr>
                                  <m:t>00…0</m:t>
                                </m:r>
                                <m:r>
                                  <a:rPr lang="zh-CN" altLang="en-US" sz="2400" b="0" i="1" dirty="0" smtClean="0">
                                    <a:latin typeface="Cambria Math" panose="02040503050406030204" pitchFamily="18" charset="0"/>
                                  </a:rPr>
                                  <m:t> </m:t>
                                </m:r>
                                <m:r>
                                  <a:rPr lang="en-US" altLang="zh-CN" sz="2400" i="1" dirty="0" smtClean="0">
                                    <a:latin typeface="Cambria Math" panose="02040503050406030204" pitchFamily="18" charset="0"/>
                                  </a:rPr>
                                  <m:t>:</m:t>
                                </m:r>
                              </m:oMath>
                            </m:oMathPara>
                          </a14:m>
                          <a:endParaRPr lang="zh-CN" altLang="en-US" sz="2400" dirty="0">
                            <a:latin typeface="Myriad Pro" panose="020B0503030403020204" pitchFamily="34" charset="0"/>
                            <a:ea typeface="KaiTi" panose="02010609060101010101" pitchFamily="49" charset="-122"/>
                          </a:endParaRP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+0</m:t>
                                </m:r>
                              </m:oMath>
                            </m:oMathPara>
                          </a14:m>
                          <a:endParaRPr lang="zh-CN" altLang="en-US" sz="2400" dirty="0">
                            <a:latin typeface="Myriad Pro" panose="020B0503030403020204" pitchFamily="34" charset="0"/>
                            <a:ea typeface="KaiTi" panose="02010609060101010101" pitchFamily="49" charset="-122"/>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+0,</m:t>
                                </m:r>
                                <m:r>
                                  <a:rPr lang="zh-CN" altLang="en-US" sz="2400" i="1" dirty="0" smtClean="0">
                                    <a:latin typeface="Cambria Math" panose="02040503050406030204" pitchFamily="18" charset="0"/>
                                  </a:rPr>
                                  <m:t> </m:t>
                                </m:r>
                                <m:r>
                                  <a:rPr lang="en-US" altLang="zh-CN" sz="2400" i="1" dirty="0" smtClean="0">
                                    <a:latin typeface="Cambria Math" panose="02040503050406030204" pitchFamily="18" charset="0"/>
                                  </a:rPr>
                                  <m:t>−0</m:t>
                                </m:r>
                              </m:oMath>
                            </m:oMathPara>
                          </a14:m>
                          <a:endParaRPr lang="zh-CN" altLang="en-US" sz="2400" dirty="0">
                            <a:latin typeface="Myriad Pro" panose="020B0503030403020204" pitchFamily="34" charset="0"/>
                            <a:ea typeface="KaiTi" panose="02010609060101010101" pitchFamily="49" charset="-122"/>
                          </a:endParaRPr>
                        </a:p>
                      </a:txBody>
                      <a:tcPr>
                        <a:solidFill>
                          <a:schemeClr val="bg1">
                            <a:lumMod val="95000"/>
                          </a:schemeClr>
                        </a:solidFill>
                      </a:tcPr>
                    </a:tc>
                    <a:extLst>
                      <a:ext uri="{0D108BD9-81ED-4DB2-BD59-A6C34878D82A}">
                        <a16:rowId xmlns:a16="http://schemas.microsoft.com/office/drawing/2014/main" val="2815631780"/>
                      </a:ext>
                    </a:extLst>
                  </a:tr>
                  <a:tr h="370840">
                    <a:tc>
                      <a:txBody>
                        <a:bodyPr/>
                        <a:lstStyle/>
                        <a:p>
                          <a:pPr algn="ctr"/>
                          <a14:m>
                            <m:oMathPara xmlns:m="http://schemas.openxmlformats.org/officeDocument/2006/math">
                              <m:oMathParaPr>
                                <m:jc m:val="right"/>
                              </m:oMathParaPr>
                              <m:oMath xmlns:m="http://schemas.openxmlformats.org/officeDocument/2006/math">
                                <m:r>
                                  <a:rPr lang="en-US" altLang="zh-CN" sz="2400" i="1" dirty="0" smtClean="0">
                                    <a:latin typeface="Cambria Math" panose="02040503050406030204" pitchFamily="18" charset="0"/>
                                  </a:rPr>
                                  <m:t>10…0</m:t>
                                </m:r>
                                <m:r>
                                  <a:rPr lang="zh-CN" altLang="en-US" sz="2400" b="0" i="1" dirty="0" smtClean="0">
                                    <a:latin typeface="Cambria Math" panose="02040503050406030204" pitchFamily="18" charset="0"/>
                                  </a:rPr>
                                  <m:t> </m:t>
                                </m:r>
                                <m:r>
                                  <a:rPr lang="en-US" altLang="zh-CN" sz="2400" i="1" dirty="0" smtClean="0">
                                    <a:latin typeface="Cambria Math" panose="02040503050406030204" pitchFamily="18" charset="0"/>
                                  </a:rPr>
                                  <m:t>:</m:t>
                                </m:r>
                              </m:oMath>
                            </m:oMathPara>
                          </a14:m>
                          <a:endParaRPr lang="zh-CN" altLang="en-US" sz="2400" dirty="0">
                            <a:latin typeface="Myriad Pro" panose="020B0503030403020204" pitchFamily="34" charset="0"/>
                            <a:ea typeface="KaiTi" panose="02010609060101010101" pitchFamily="49" charset="-122"/>
                          </a:endParaRP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−0</m:t>
                                </m:r>
                              </m:oMath>
                            </m:oMathPara>
                          </a14:m>
                          <a:endParaRPr lang="zh-CN" altLang="en-US" sz="2400" dirty="0">
                            <a:latin typeface="Myriad Pro" panose="020B0503030403020204" pitchFamily="34" charset="0"/>
                            <a:ea typeface="KaiTi" panose="02010609060101010101" pitchFamily="49" charset="-122"/>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rPr>
                                      <m:t>2</m:t>
                                    </m:r>
                                  </m:e>
                                  <m:sup>
                                    <m:r>
                                      <a:rPr lang="en-US" altLang="zh-CN" sz="2400" i="1" dirty="0" smtClean="0">
                                        <a:latin typeface="Cambria Math" panose="02040503050406030204" pitchFamily="18" charset="0"/>
                                      </a:rPr>
                                      <m:t>𝑛</m:t>
                                    </m:r>
                                    <m:r>
                                      <a:rPr lang="en-US" altLang="zh-CN" sz="2400" b="0" i="1" dirty="0" smtClean="0">
                                        <a:latin typeface="Cambria Math" panose="02040503050406030204" pitchFamily="18" charset="0"/>
                                      </a:rPr>
                                      <m:t>−1</m:t>
                                    </m:r>
                                  </m:sup>
                                </m:sSup>
                              </m:oMath>
                            </m:oMathPara>
                          </a14:m>
                          <a:endParaRPr lang="zh-CN" altLang="en-US" sz="2400" dirty="0">
                            <a:latin typeface="Myriad Pro" panose="020B0503030403020204" pitchFamily="34" charset="0"/>
                            <a:ea typeface="KaiTi" panose="02010609060101010101" pitchFamily="49" charset="-122"/>
                          </a:endParaRPr>
                        </a:p>
                      </a:txBody>
                      <a:tcPr>
                        <a:solidFill>
                          <a:schemeClr val="bg1">
                            <a:lumMod val="95000"/>
                          </a:schemeClr>
                        </a:solidFill>
                      </a:tcPr>
                    </a:tc>
                    <a:extLst>
                      <a:ext uri="{0D108BD9-81ED-4DB2-BD59-A6C34878D82A}">
                        <a16:rowId xmlns:a16="http://schemas.microsoft.com/office/drawing/2014/main" val="1573938287"/>
                      </a:ext>
                    </a:extLst>
                  </a:tr>
                </a:tbl>
              </a:graphicData>
            </a:graphic>
          </p:graphicFrame>
        </mc:Choice>
        <mc:Fallback xmlns="">
          <p:graphicFrame>
            <p:nvGraphicFramePr>
              <p:cNvPr id="2" name="表格 1">
                <a:extLst>
                  <a:ext uri="{FF2B5EF4-FFF2-40B4-BE49-F238E27FC236}">
                    <a16:creationId xmlns:a16="http://schemas.microsoft.com/office/drawing/2014/main" id="{B52807C6-DC61-6E4C-8481-42E3DDD7B18B}"/>
                  </a:ext>
                </a:extLst>
              </p:cNvPr>
              <p:cNvGraphicFramePr>
                <a:graphicFrameLocks noGrp="1"/>
              </p:cNvGraphicFramePr>
              <p:nvPr>
                <p:extLst>
                  <p:ext uri="{D42A27DB-BD31-4B8C-83A1-F6EECF244321}">
                    <p14:modId xmlns:p14="http://schemas.microsoft.com/office/powerpoint/2010/main" val="2771023513"/>
                  </p:ext>
                </p:extLst>
              </p:nvPr>
            </p:nvGraphicFramePr>
            <p:xfrm>
              <a:off x="3354804" y="5077139"/>
              <a:ext cx="5482391" cy="1371600"/>
            </p:xfrm>
            <a:graphic>
              <a:graphicData uri="http://schemas.openxmlformats.org/drawingml/2006/table">
                <a:tbl>
                  <a:tblPr firstRow="1" bandRow="1">
                    <a:tableStyleId>{5C22544A-7EE6-4342-B048-85BDC9FD1C3A}</a:tableStyleId>
                  </a:tblPr>
                  <a:tblGrid>
                    <a:gridCol w="1847353">
                      <a:extLst>
                        <a:ext uri="{9D8B030D-6E8A-4147-A177-3AD203B41FA5}">
                          <a16:colId xmlns:a16="http://schemas.microsoft.com/office/drawing/2014/main" val="1249460979"/>
                        </a:ext>
                      </a:extLst>
                    </a:gridCol>
                    <a:gridCol w="1847353">
                      <a:extLst>
                        <a:ext uri="{9D8B030D-6E8A-4147-A177-3AD203B41FA5}">
                          <a16:colId xmlns:a16="http://schemas.microsoft.com/office/drawing/2014/main" val="1027836460"/>
                        </a:ext>
                      </a:extLst>
                    </a:gridCol>
                    <a:gridCol w="1787685">
                      <a:extLst>
                        <a:ext uri="{9D8B030D-6E8A-4147-A177-3AD203B41FA5}">
                          <a16:colId xmlns:a16="http://schemas.microsoft.com/office/drawing/2014/main" val="2778518598"/>
                        </a:ext>
                      </a:extLst>
                    </a:gridCol>
                  </a:tblGrid>
                  <a:tr h="457200">
                    <a:tc>
                      <a:txBody>
                        <a:bodyPr/>
                        <a:lstStyle/>
                        <a:p>
                          <a:pPr algn="r"/>
                          <a:r>
                            <a:rPr lang="zh-CN" altLang="en-US" sz="2400" dirty="0">
                              <a:latin typeface="Myriad Pro" panose="020B0503030403020204" pitchFamily="34" charset="0"/>
                              <a:ea typeface="KaiTi" panose="02010609060101010101" pitchFamily="49" charset="-122"/>
                            </a:rPr>
                            <a:t>机器数</a:t>
                          </a:r>
                        </a:p>
                      </a:txBody>
                      <a:tcPr/>
                    </a:tc>
                    <a:tc>
                      <a:txBody>
                        <a:bodyPr/>
                        <a:lstStyle/>
                        <a:p>
                          <a:pPr algn="ctr"/>
                          <a:r>
                            <a:rPr lang="zh-CN" altLang="en-US" sz="2400" dirty="0">
                              <a:latin typeface="Myriad Pro" panose="020B0503030403020204" pitchFamily="34" charset="0"/>
                              <a:ea typeface="KaiTi" panose="02010609060101010101" pitchFamily="49" charset="-122"/>
                            </a:rPr>
                            <a:t>原码</a:t>
                          </a:r>
                        </a:p>
                      </a:txBody>
                      <a:tcPr/>
                    </a:tc>
                    <a:tc>
                      <a:txBody>
                        <a:bodyPr/>
                        <a:lstStyle/>
                        <a:p>
                          <a:pPr algn="ctr"/>
                          <a:r>
                            <a:rPr lang="zh-CN" altLang="en-US" sz="2400" dirty="0">
                              <a:latin typeface="Myriad Pro" panose="020B0503030403020204" pitchFamily="34" charset="0"/>
                              <a:ea typeface="KaiTi" panose="02010609060101010101" pitchFamily="49" charset="-122"/>
                            </a:rPr>
                            <a:t>补码</a:t>
                          </a:r>
                        </a:p>
                      </a:txBody>
                      <a:tcPr/>
                    </a:tc>
                    <a:extLst>
                      <a:ext uri="{0D108BD9-81ED-4DB2-BD59-A6C34878D82A}">
                        <a16:rowId xmlns:a16="http://schemas.microsoft.com/office/drawing/2014/main" val="181255490"/>
                      </a:ext>
                    </a:extLst>
                  </a:tr>
                  <a:tr h="457200">
                    <a:tc>
                      <a:txBody>
                        <a:bodyPr/>
                        <a:lstStyle/>
                        <a:p>
                          <a:endParaRPr lang="zh-CN"/>
                        </a:p>
                      </a:txBody>
                      <a:tcPr>
                        <a:blipFill>
                          <a:blip r:embed="rId3"/>
                          <a:stretch>
                            <a:fillRect l="-685" t="-110811" r="-196575" b="-97297"/>
                          </a:stretch>
                        </a:blipFill>
                      </a:tcPr>
                    </a:tc>
                    <a:tc>
                      <a:txBody>
                        <a:bodyPr/>
                        <a:lstStyle/>
                        <a:p>
                          <a:endParaRPr lang="zh-CN"/>
                        </a:p>
                      </a:txBody>
                      <a:tcPr>
                        <a:blipFill>
                          <a:blip r:embed="rId3"/>
                          <a:stretch>
                            <a:fillRect l="-101379" t="-110811" r="-97931" b="-97297"/>
                          </a:stretch>
                        </a:blipFill>
                      </a:tcPr>
                    </a:tc>
                    <a:tc>
                      <a:txBody>
                        <a:bodyPr/>
                        <a:lstStyle/>
                        <a:p>
                          <a:endParaRPr lang="zh-CN"/>
                        </a:p>
                      </a:txBody>
                      <a:tcPr>
                        <a:blipFill>
                          <a:blip r:embed="rId3"/>
                          <a:stretch>
                            <a:fillRect l="-207092" t="-110811" r="-709" b="-97297"/>
                          </a:stretch>
                        </a:blipFill>
                      </a:tcPr>
                    </a:tc>
                    <a:extLst>
                      <a:ext uri="{0D108BD9-81ED-4DB2-BD59-A6C34878D82A}">
                        <a16:rowId xmlns:a16="http://schemas.microsoft.com/office/drawing/2014/main" val="2815631780"/>
                      </a:ext>
                    </a:extLst>
                  </a:tr>
                  <a:tr h="457200">
                    <a:tc>
                      <a:txBody>
                        <a:bodyPr/>
                        <a:lstStyle/>
                        <a:p>
                          <a:endParaRPr lang="zh-CN"/>
                        </a:p>
                      </a:txBody>
                      <a:tcPr>
                        <a:blipFill>
                          <a:blip r:embed="rId3"/>
                          <a:stretch>
                            <a:fillRect l="-685" t="-216667" r="-196575"/>
                          </a:stretch>
                        </a:blipFill>
                      </a:tcPr>
                    </a:tc>
                    <a:tc>
                      <a:txBody>
                        <a:bodyPr/>
                        <a:lstStyle/>
                        <a:p>
                          <a:endParaRPr lang="zh-CN"/>
                        </a:p>
                      </a:txBody>
                      <a:tcPr>
                        <a:blipFill>
                          <a:blip r:embed="rId3"/>
                          <a:stretch>
                            <a:fillRect l="-101379" t="-216667" r="-97931"/>
                          </a:stretch>
                        </a:blipFill>
                      </a:tcPr>
                    </a:tc>
                    <a:tc>
                      <a:txBody>
                        <a:bodyPr/>
                        <a:lstStyle/>
                        <a:p>
                          <a:endParaRPr lang="zh-CN"/>
                        </a:p>
                      </a:txBody>
                      <a:tcPr>
                        <a:blipFill>
                          <a:blip r:embed="rId3"/>
                          <a:stretch>
                            <a:fillRect l="-207092" t="-216667" r="-709"/>
                          </a:stretch>
                        </a:blipFill>
                      </a:tcPr>
                    </a:tc>
                    <a:extLst>
                      <a:ext uri="{0D108BD9-81ED-4DB2-BD59-A6C34878D82A}">
                        <a16:rowId xmlns:a16="http://schemas.microsoft.com/office/drawing/2014/main" val="1573938287"/>
                      </a:ext>
                    </a:extLst>
                  </a:tr>
                </a:tbl>
              </a:graphicData>
            </a:graphic>
          </p:graphicFrame>
        </mc:Fallback>
      </mc:AlternateContent>
      <p:sp>
        <p:nvSpPr>
          <p:cNvPr id="3" name="灯片编号占位符 2">
            <a:extLst>
              <a:ext uri="{FF2B5EF4-FFF2-40B4-BE49-F238E27FC236}">
                <a16:creationId xmlns:a16="http://schemas.microsoft.com/office/drawing/2014/main" id="{2E61906A-C1E2-935A-A7D4-D49F40A7C213}"/>
              </a:ext>
            </a:extLst>
          </p:cNvPr>
          <p:cNvSpPr>
            <a:spLocks noGrp="1"/>
          </p:cNvSpPr>
          <p:nvPr>
            <p:ph type="sldNum" sz="quarter" idx="12"/>
          </p:nvPr>
        </p:nvSpPr>
        <p:spPr/>
        <p:txBody>
          <a:bodyPr/>
          <a:lstStyle/>
          <a:p>
            <a:fld id="{392CBAA0-59E6-204E-8F03-85E5040D48B8}" type="slidenum">
              <a:rPr kumimoji="1" lang="zh-CN" altLang="en-US" smtClean="0"/>
              <a:t>52</a:t>
            </a:fld>
            <a:r>
              <a:rPr kumimoji="1" lang="en-US" altLang="zh-CN"/>
              <a:t>/89</a:t>
            </a:r>
            <a:endParaRPr kumimoji="1" lang="zh-CN" altLang="en-US" dirty="0"/>
          </a:p>
        </p:txBody>
      </p:sp>
    </p:spTree>
    <p:extLst>
      <p:ext uri="{BB962C8B-B14F-4D97-AF65-F5344CB8AC3E}">
        <p14:creationId xmlns:p14="http://schemas.microsoft.com/office/powerpoint/2010/main" val="4155922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定点数的编码：补码与真值之间的转换方法</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1" y="1225690"/>
            <a:ext cx="12191999" cy="297632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原码与真值之间的对应关系简单</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只要转换符号，数值部分不变</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对于补码，正数和负数的转换不同</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求一个正数的补码，将“</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”号转换为</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，数值部分不需要改变</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求一个负数的补码，需要做减法运算，因而不太方便和直观</a:t>
            </a:r>
          </a:p>
        </p:txBody>
      </p:sp>
      <p:sp>
        <p:nvSpPr>
          <p:cNvPr id="2" name="灯片编号占位符 1">
            <a:extLst>
              <a:ext uri="{FF2B5EF4-FFF2-40B4-BE49-F238E27FC236}">
                <a16:creationId xmlns:a16="http://schemas.microsoft.com/office/drawing/2014/main" id="{2B40938B-611D-0990-D1A5-B0B3B7CBD26E}"/>
              </a:ext>
            </a:extLst>
          </p:cNvPr>
          <p:cNvSpPr>
            <a:spLocks noGrp="1"/>
          </p:cNvSpPr>
          <p:nvPr>
            <p:ph type="sldNum" sz="quarter" idx="12"/>
          </p:nvPr>
        </p:nvSpPr>
        <p:spPr/>
        <p:txBody>
          <a:bodyPr/>
          <a:lstStyle/>
          <a:p>
            <a:fld id="{392CBAA0-59E6-204E-8F03-85E5040D48B8}" type="slidenum">
              <a:rPr kumimoji="1" lang="zh-CN" altLang="en-US" smtClean="0"/>
              <a:t>53</a:t>
            </a:fld>
            <a:r>
              <a:rPr kumimoji="1" lang="en-US" altLang="zh-CN"/>
              <a:t>/89</a:t>
            </a:r>
            <a:endParaRPr kumimoji="1" lang="zh-CN" altLang="en-US" dirty="0"/>
          </a:p>
        </p:txBody>
      </p:sp>
    </p:spTree>
    <p:extLst>
      <p:ext uri="{BB962C8B-B14F-4D97-AF65-F5344CB8AC3E}">
        <p14:creationId xmlns:p14="http://schemas.microsoft.com/office/powerpoint/2010/main" val="44563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定点数的编码：补码与真值之间的转换方法</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0" y="961152"/>
                <a:ext cx="11478638" cy="597408"/>
              </a:xfrm>
              <a:prstGeom prst="rect">
                <a:avLst/>
              </a:prstGeom>
              <a:noFill/>
            </p:spPr>
            <p:txBody>
              <a:bodyPr wrap="square" rtlCol="0">
                <a:spAutoFit/>
              </a:bodyPr>
              <a:lstStyle/>
              <a:p>
                <a:pPr>
                  <a:lnSpc>
                    <a:spcPct val="125000"/>
                  </a:lnSpc>
                  <a:spcBef>
                    <a:spcPts val="1800"/>
                  </a:spcBef>
                </a:pPr>
                <a:r>
                  <a:rPr kumimoji="1" lang="zh-CN" altLang="en-US" sz="2800" dirty="0">
                    <a:latin typeface="Songti SC" panose="02010600040101010101" pitchFamily="2" charset="-122"/>
                    <a:ea typeface="Songti SC" panose="02010600040101010101" pitchFamily="2" charset="-122"/>
                  </a:rPr>
                  <a:t>例：设补码的位数为</a:t>
                </a:r>
                <a:r>
                  <a:rPr kumimoji="1" lang="en-US" altLang="zh-CN" sz="2800" dirty="0">
                    <a:latin typeface="Songti SC" panose="02010600040101010101" pitchFamily="2" charset="-122"/>
                    <a:ea typeface="Songti SC" panose="02010600040101010101" pitchFamily="2" charset="-122"/>
                  </a:rPr>
                  <a:t>8</a:t>
                </a:r>
                <a:r>
                  <a:rPr kumimoji="1" lang="zh-CN" altLang="en-US" sz="2800" dirty="0">
                    <a:latin typeface="Songti SC" panose="02010600040101010101" pitchFamily="2" charset="-122"/>
                    <a:ea typeface="Songti SC" panose="02010600040101010101" pitchFamily="2" charset="-122"/>
                  </a:rPr>
                  <a:t>，求 </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110</m:t>
                    </m:r>
                    <m:r>
                      <a:rPr kumimoji="1" lang="zh-CN" altLang="en-US" sz="2800" i="1" dirty="0">
                        <a:latin typeface="Cambria Math" panose="02040503050406030204" pitchFamily="18" charset="0"/>
                        <a:ea typeface="Songti SC" panose="02010600040101010101" pitchFamily="2" charset="-122"/>
                      </a:rPr>
                      <m:t> </m:t>
                    </m:r>
                    <m:r>
                      <a:rPr kumimoji="1" lang="en-US" altLang="zh-CN" sz="2800" i="1" dirty="0">
                        <a:latin typeface="Cambria Math" panose="02040503050406030204" pitchFamily="18" charset="0"/>
                        <a:ea typeface="Songti SC" panose="02010600040101010101" pitchFamily="2" charset="-122"/>
                      </a:rPr>
                      <m:t>1100</m:t>
                    </m:r>
                    <m:r>
                      <a:rPr kumimoji="1" lang="zh-CN" altLang="en-US" sz="2800" i="1" dirty="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和 </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−110</m:t>
                    </m:r>
                    <m:r>
                      <a:rPr kumimoji="1" lang="zh-CN" altLang="en-US" sz="2800" i="1" dirty="0">
                        <a:latin typeface="Cambria Math" panose="02040503050406030204" pitchFamily="18" charset="0"/>
                        <a:ea typeface="Songti SC" panose="02010600040101010101" pitchFamily="2" charset="-122"/>
                      </a:rPr>
                      <m:t> </m:t>
                    </m:r>
                    <m:r>
                      <a:rPr kumimoji="1" lang="en-US" altLang="zh-CN" sz="2800" i="1" dirty="0">
                        <a:latin typeface="Cambria Math" panose="02040503050406030204" pitchFamily="18" charset="0"/>
                        <a:ea typeface="Songti SC" panose="02010600040101010101" pitchFamily="2" charset="-122"/>
                      </a:rPr>
                      <m:t>1100</m:t>
                    </m:r>
                    <m:r>
                      <a:rPr kumimoji="1" lang="zh-CN" altLang="en-US" sz="2800" i="1" dirty="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的补码表示</a:t>
                </a: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0" y="961152"/>
                <a:ext cx="11478638" cy="597408"/>
              </a:xfrm>
              <a:prstGeom prst="rect">
                <a:avLst/>
              </a:prstGeom>
              <a:blipFill>
                <a:blip r:embed="rId2"/>
                <a:stretch>
                  <a:fillRect l="-1217" b="-29167"/>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65E55D7D-F715-1443-80FB-12900F43EAF6}"/>
              </a:ext>
            </a:extLst>
          </p:cNvPr>
          <p:cNvSpPr txBox="1"/>
          <p:nvPr/>
        </p:nvSpPr>
        <p:spPr>
          <a:xfrm>
            <a:off x="0" y="1697483"/>
            <a:ext cx="11299371" cy="556884"/>
          </a:xfrm>
          <a:prstGeom prst="rect">
            <a:avLst/>
          </a:prstGeom>
          <a:noFill/>
        </p:spPr>
        <p:txBody>
          <a:bodyPr wrap="square" rtlCol="0">
            <a:spAutoFit/>
          </a:bodyPr>
          <a:lstStyle/>
          <a:p>
            <a:pPr>
              <a:lnSpc>
                <a:spcPct val="125000"/>
              </a:lnSpc>
              <a:spcBef>
                <a:spcPts val="1800"/>
              </a:spcBef>
            </a:pPr>
            <a:r>
              <a:rPr kumimoji="1" lang="zh-CN" altLang="en-US" sz="2800" dirty="0">
                <a:latin typeface="KaiTi" panose="02010609060101010101" pitchFamily="49" charset="-122"/>
                <a:ea typeface="KaiTi" panose="02010609060101010101" pitchFamily="49" charset="-122"/>
              </a:rPr>
              <a:t>解：补码的位数为</a:t>
            </a:r>
            <a:r>
              <a:rPr kumimoji="1" lang="en-US" altLang="zh-CN" sz="2800" dirty="0">
                <a:latin typeface="KaiTi" panose="02010609060101010101" pitchFamily="49" charset="-122"/>
                <a:ea typeface="KaiTi" panose="02010609060101010101" pitchFamily="49" charset="-122"/>
              </a:rPr>
              <a:t>8</a:t>
            </a:r>
            <a:r>
              <a:rPr kumimoji="1" lang="zh-CN" altLang="en-US" sz="2800" dirty="0">
                <a:latin typeface="KaiTi" panose="02010609060101010101" pitchFamily="49" charset="-122"/>
                <a:ea typeface="KaiTi" panose="02010609060101010101" pitchFamily="49" charset="-122"/>
              </a:rPr>
              <a:t>，说明补码数值部分有 </a:t>
            </a:r>
            <a:r>
              <a:rPr kumimoji="1" lang="en-US" altLang="zh-CN" sz="2800" dirty="0">
                <a:latin typeface="KaiTi" panose="02010609060101010101" pitchFamily="49" charset="-122"/>
                <a:ea typeface="KaiTi" panose="02010609060101010101" pitchFamily="49" charset="-122"/>
              </a:rPr>
              <a:t>7</a:t>
            </a:r>
            <a:r>
              <a:rPr kumimoji="1" lang="zh-CN" altLang="en-US" sz="2800" dirty="0">
                <a:latin typeface="KaiTi" panose="02010609060101010101" pitchFamily="49" charset="-122"/>
                <a:ea typeface="KaiTi" panose="02010609060101010101" pitchFamily="49" charset="-122"/>
              </a:rPr>
              <a:t> 位，根据补码的定义可知</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9790DBC-90A0-9040-B35A-66B7A6B465BE}"/>
                  </a:ext>
                </a:extLst>
              </p:cNvPr>
              <p:cNvSpPr txBox="1"/>
              <p:nvPr/>
            </p:nvSpPr>
            <p:spPr>
              <a:xfrm>
                <a:off x="1135283" y="2640136"/>
                <a:ext cx="9775818" cy="3251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8</m:t>
                          </m:r>
                        </m:sup>
                      </m:sSup>
                      <m:r>
                        <a:rPr kumimoji="1" lang="en-US" altLang="zh-CN" sz="2800" b="0" i="1" smtClean="0">
                          <a:latin typeface="Cambria Math" panose="02040503050406030204" pitchFamily="18" charset="0"/>
                        </a:rPr>
                        <m:t>+110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r>
                        <a:rPr kumimoji="1" lang="zh-CN" altLang="en-US" sz="2800" b="0" i="1" smtClean="0">
                          <a:latin typeface="Cambria Math" panose="02040503050406030204" pitchFamily="18" charset="0"/>
                        </a:rPr>
                        <m:t> </m:t>
                      </m:r>
                      <m:d>
                        <m:dPr>
                          <m:ctrlPr>
                            <a:rPr kumimoji="1" lang="en-US" altLang="zh-CN" sz="2800" b="0" i="1" smtClean="0">
                              <a:latin typeface="Cambria Math" panose="02040503050406030204" pitchFamily="18" charset="0"/>
                            </a:rPr>
                          </m:ctrlPr>
                        </m:dPr>
                        <m:e>
                          <m:r>
                            <m:rPr>
                              <m:sty m:val="p"/>
                            </m:rPr>
                            <a:rPr kumimoji="1" lang="en-US" altLang="zh-CN" sz="2800" b="0" i="0" smtClean="0">
                              <a:latin typeface="Cambria Math" panose="02040503050406030204" pitchFamily="18" charset="0"/>
                            </a:rPr>
                            <m:t>mod</m:t>
                          </m:r>
                          <m:r>
                            <a:rPr kumimoji="1" lang="zh-CN" altLang="en-US" sz="2800" b="0" i="1" smtClean="0">
                              <a:latin typeface="Cambria Math" panose="02040503050406030204" pitchFamily="18" charset="0"/>
                            </a:rPr>
                            <m:t> </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8</m:t>
                              </m:r>
                            </m:sup>
                          </m:sSup>
                        </m:e>
                      </m:d>
                      <m:r>
                        <a:rPr kumimoji="1" lang="en-US" altLang="zh-CN" sz="2800" b="0" i="1" smtClean="0">
                          <a:latin typeface="Cambria Math" panose="02040503050406030204" pitchFamily="18" charset="0"/>
                        </a:rPr>
                        <m:t>=0110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oMath>
                  </m:oMathPara>
                </a14:m>
                <a:endParaRPr kumimoji="1" lang="en-US" altLang="zh-CN" sz="2800" b="0" dirty="0"/>
              </a:p>
              <a:p>
                <a:endParaRPr kumimoji="1" lang="en-US" altLang="zh-CN" sz="2800" b="0" dirty="0"/>
              </a:p>
              <a:p>
                <a14:m>
                  <m:oMath xmlns:m="http://schemas.openxmlformats.org/officeDocument/2006/math">
                    <m:sSub>
                      <m:sSubPr>
                        <m:ctrlPr>
                          <a:rPr kumimoji="1" lang="en-US" altLang="zh-CN" sz="2800" i="1">
                            <a:latin typeface="Cambria Math" panose="02040503050406030204" pitchFamily="18" charset="0"/>
                          </a:rPr>
                        </m:ctrlPr>
                      </m:sSubPr>
                      <m:e>
                        <m:d>
                          <m:dPr>
                            <m:begChr m:val="["/>
                            <m:endChr m:val="]"/>
                            <m:ctrlPr>
                              <a:rPr kumimoji="1" lang="en-US" altLang="zh-CN" sz="2800" i="1">
                                <a:latin typeface="Cambria Math" panose="02040503050406030204" pitchFamily="18" charset="0"/>
                              </a:rPr>
                            </m:ctrlPr>
                          </m:dPr>
                          <m:e>
                            <m:r>
                              <a:rPr kumimoji="1" lang="en-US" altLang="zh-CN" sz="2800" b="0" i="1" smtClean="0">
                                <a:latin typeface="Cambria Math" panose="02040503050406030204" pitchFamily="18" charset="0"/>
                              </a:rPr>
                              <m:t>−</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m:t>
                            </m:r>
                          </m:e>
                        </m:d>
                      </m:e>
                      <m:sub>
                        <m:r>
                          <a:rPr kumimoji="1" lang="zh-CN" altLang="en-US" sz="2800" i="1">
                            <a:latin typeface="Cambria Math" panose="02040503050406030204" pitchFamily="18" charset="0"/>
                          </a:rPr>
                          <m:t>补</m:t>
                        </m:r>
                      </m:sub>
                    </m:sSub>
                    <m:r>
                      <a:rPr kumimoji="1" lang="en-US" altLang="zh-CN" sz="2800" i="1">
                        <a:latin typeface="Cambria Math" panose="02040503050406030204" pitchFamily="18" charset="0"/>
                      </a:rPr>
                      <m:t>=</m:t>
                    </m:r>
                    <m:sSup>
                      <m:sSupPr>
                        <m:ctrlPr>
                          <a:rPr kumimoji="1" lang="en-US" altLang="zh-CN" sz="2800" i="1">
                            <a:latin typeface="Cambria Math" panose="02040503050406030204" pitchFamily="18" charset="0"/>
                          </a:rPr>
                        </m:ctrlPr>
                      </m:sSupPr>
                      <m:e>
                        <m:r>
                          <a:rPr kumimoji="1" lang="en-US" altLang="zh-CN" sz="2800" i="1">
                            <a:latin typeface="Cambria Math" panose="02040503050406030204" pitchFamily="18" charset="0"/>
                          </a:rPr>
                          <m:t>2</m:t>
                        </m:r>
                      </m:e>
                      <m:sup>
                        <m:r>
                          <a:rPr kumimoji="1" lang="en-US" altLang="zh-CN" sz="2800" i="1">
                            <a:latin typeface="Cambria Math" panose="02040503050406030204" pitchFamily="18" charset="0"/>
                          </a:rPr>
                          <m:t>8</m:t>
                        </m:r>
                      </m:sup>
                    </m:sSup>
                    <m:r>
                      <a:rPr kumimoji="1" lang="en-US" altLang="zh-CN" sz="2800" b="0" i="1" smtClean="0">
                        <a:latin typeface="Cambria Math" panose="02040503050406030204" pitchFamily="18" charset="0"/>
                      </a:rPr>
                      <m:t>−</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1100=1</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r>
                      <a:rPr kumimoji="1" lang="zh-CN" altLang="en-US" sz="2800" i="1">
                        <a:latin typeface="Cambria Math" panose="02040503050406030204" pitchFamily="18" charset="0"/>
                      </a:rPr>
                      <m:t> </m:t>
                    </m:r>
                    <m:r>
                      <a:rPr kumimoji="1" lang="en-US" altLang="zh-CN" sz="2800" b="0" i="1" smtClean="0">
                        <a:latin typeface="Cambria Math" panose="02040503050406030204" pitchFamily="18" charset="0"/>
                      </a:rPr>
                      <m:t>−110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oMath>
                </a14:m>
                <a:r>
                  <a:rPr kumimoji="1" lang="zh-CN" altLang="en-US" sz="2800" b="0" dirty="0"/>
                  <a:t>   </a:t>
                </a:r>
                <a:endParaRPr kumimoji="1" lang="en-US" altLang="zh-CN" sz="2800" b="0" dirty="0"/>
              </a:p>
              <a:p>
                <a:pPr/>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rPr>
                        <m:t>=</m:t>
                      </m:r>
                      <m:r>
                        <a:rPr kumimoji="1" lang="en-US" altLang="zh-CN" sz="2800" b="0" i="1" smtClean="0">
                          <a:latin typeface="Cambria Math" panose="02040503050406030204" pitchFamily="18" charset="0"/>
                        </a:rPr>
                        <m:t>1000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0000+1000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0000</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m:t>
                      </m:r>
                      <m:r>
                        <a:rPr kumimoji="1" lang="zh-CN" altLang="en-US" sz="2800" b="0" i="1" smtClean="0">
                          <a:latin typeface="Cambria Math" panose="02040503050406030204" pitchFamily="18" charset="0"/>
                        </a:rPr>
                        <m:t>     </m:t>
                      </m:r>
                    </m:oMath>
                  </m:oMathPara>
                </a14:m>
                <a:endParaRPr kumimoji="1" lang="en-US" altLang="zh-CN" sz="2800" b="0" dirty="0"/>
              </a:p>
              <a:p>
                <a:pPr/>
                <a14:m>
                  <m:oMathPara xmlns:m="http://schemas.openxmlformats.org/officeDocument/2006/math">
                    <m:oMathParaPr>
                      <m:jc m:val="centerGroup"/>
                    </m:oMathParaPr>
                    <m:oMath xmlns:m="http://schemas.openxmlformats.org/officeDocument/2006/math">
                      <m:r>
                        <a:rPr kumimoji="1" lang="zh-CN" altLang="en-US" sz="2800" b="0" i="1" smtClean="0">
                          <a:latin typeface="Cambria Math" panose="02040503050406030204" pitchFamily="18" charset="0"/>
                        </a:rPr>
                        <m:t>    </m:t>
                      </m:r>
                      <m:r>
                        <a:rPr kumimoji="1" lang="en-US" altLang="zh-CN" sz="2800" i="1">
                          <a:latin typeface="Cambria Math" panose="02040503050406030204" pitchFamily="18" charset="0"/>
                        </a:rPr>
                        <m:t>=1000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d>
                        <m:dPr>
                          <m:ctrlPr>
                            <a:rPr kumimoji="1" lang="en-US" altLang="zh-CN" sz="2800" b="0" i="1" smtClean="0">
                              <a:latin typeface="Cambria Math" panose="02040503050406030204" pitchFamily="18" charset="0"/>
                            </a:rPr>
                          </m:ctrlPr>
                        </m:dPr>
                        <m:e>
                          <m:r>
                            <a:rPr kumimoji="1" lang="en-US" altLang="zh-CN" sz="2800" i="1">
                              <a:latin typeface="Cambria Math" panose="02040503050406030204" pitchFamily="18" charset="0"/>
                            </a:rPr>
                            <m:t>1</m:t>
                          </m:r>
                          <m:r>
                            <a:rPr kumimoji="1" lang="en-US" altLang="zh-CN" sz="2800" b="0" i="1" smtClean="0">
                              <a:latin typeface="Cambria Math" panose="02040503050406030204" pitchFamily="18" charset="0"/>
                            </a:rPr>
                            <m:t>11</m:t>
                          </m:r>
                          <m:r>
                            <a:rPr kumimoji="1" lang="zh-CN" altLang="en-US" sz="2800" i="1">
                              <a:latin typeface="Cambria Math" panose="02040503050406030204" pitchFamily="18" charset="0"/>
                            </a:rPr>
                            <m:t> </m:t>
                          </m:r>
                          <m:r>
                            <a:rPr kumimoji="1" lang="en-US" altLang="zh-CN" sz="2800" b="0" i="1" smtClean="0">
                              <a:latin typeface="Cambria Math" panose="02040503050406030204" pitchFamily="18" charset="0"/>
                            </a:rPr>
                            <m:t>1111</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m:t>
                          </m:r>
                        </m:e>
                      </m:d>
                      <m:r>
                        <a:rPr kumimoji="1" lang="en-US" altLang="zh-CN" sz="2800" b="0" i="1" smtClean="0">
                          <a:latin typeface="Cambria Math" panose="02040503050406030204" pitchFamily="18" charset="0"/>
                        </a:rPr>
                        <m:t>+1</m:t>
                      </m:r>
                    </m:oMath>
                  </m:oMathPara>
                </a14:m>
                <a:endParaRPr kumimoji="1" lang="en-US" altLang="zh-CN" sz="2800" dirty="0"/>
              </a:p>
              <a:p>
                <a:pPr/>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rPr>
                        <m:t>=1000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r>
                        <a:rPr kumimoji="1" lang="en-US" altLang="zh-CN" sz="2800" b="0" i="1" smtClean="0">
                          <a:latin typeface="Cambria Math" panose="02040503050406030204" pitchFamily="18" charset="0"/>
                        </a:rPr>
                        <m:t>001</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0011+1</m:t>
                      </m:r>
                      <m:r>
                        <a:rPr kumimoji="1" lang="zh-CN" altLang="en-US" sz="2800" b="0" i="1" smtClean="0">
                          <a:latin typeface="Cambria Math" panose="02040503050406030204" pitchFamily="18" charset="0"/>
                        </a:rPr>
                        <m:t> </m:t>
                      </m:r>
                      <m:d>
                        <m:dPr>
                          <m:ctrlPr>
                            <a:rPr kumimoji="1" lang="en-US" altLang="zh-CN" sz="2800" b="0" i="1" smtClean="0">
                              <a:latin typeface="Cambria Math" panose="02040503050406030204" pitchFamily="18" charset="0"/>
                            </a:rPr>
                          </m:ctrlPr>
                        </m:dPr>
                        <m:e>
                          <m:r>
                            <m:rPr>
                              <m:sty m:val="p"/>
                            </m:rPr>
                            <a:rPr kumimoji="1" lang="en-US" altLang="zh-CN" sz="2800" b="0" i="0" smtClean="0">
                              <a:latin typeface="Cambria Math" panose="02040503050406030204" pitchFamily="18" charset="0"/>
                            </a:rPr>
                            <m:t>mod</m:t>
                          </m:r>
                          <m:r>
                            <a:rPr kumimoji="1" lang="zh-CN" altLang="en-US" sz="2800" b="0" i="1" smtClean="0">
                              <a:latin typeface="Cambria Math" panose="02040503050406030204" pitchFamily="18" charset="0"/>
                            </a:rPr>
                            <m:t> </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8</m:t>
                              </m:r>
                            </m:sup>
                          </m:sSup>
                        </m:e>
                      </m:d>
                      <m:r>
                        <a:rPr kumimoji="1" lang="zh-CN" altLang="en-US" sz="2800" b="0" i="1" smtClean="0">
                          <a:latin typeface="Cambria Math" panose="02040503050406030204" pitchFamily="18" charset="0"/>
                        </a:rPr>
                        <m:t>     </m:t>
                      </m:r>
                    </m:oMath>
                  </m:oMathPara>
                </a14:m>
                <a:endParaRPr kumimoji="1" lang="en-US" altLang="zh-CN" sz="2800" dirty="0"/>
              </a:p>
              <a:p>
                <a:pPr/>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rPr>
                        <m:t>=</m:t>
                      </m:r>
                      <m:r>
                        <a:rPr kumimoji="1" lang="en-US" altLang="zh-CN" sz="2800" b="0" i="1" smtClean="0">
                          <a:latin typeface="Cambria Math" panose="02040503050406030204" pitchFamily="18" charset="0"/>
                        </a:rPr>
                        <m:t>1001</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0100</m:t>
                      </m:r>
                      <m:r>
                        <a:rPr kumimoji="1" lang="zh-CN" altLang="en-US" sz="2800" b="0" i="1" smtClean="0">
                          <a:latin typeface="Cambria Math" panose="02040503050406030204" pitchFamily="18" charset="0"/>
                        </a:rPr>
                        <m:t>                                                         </m:t>
                      </m:r>
                    </m:oMath>
                  </m:oMathPara>
                </a14:m>
                <a:endParaRPr kumimoji="1" lang="en-US" altLang="zh-CN" sz="2800" b="0" dirty="0"/>
              </a:p>
            </p:txBody>
          </p:sp>
        </mc:Choice>
        <mc:Fallback xmlns="">
          <p:sp>
            <p:nvSpPr>
              <p:cNvPr id="2" name="文本框 1">
                <a:extLst>
                  <a:ext uri="{FF2B5EF4-FFF2-40B4-BE49-F238E27FC236}">
                    <a16:creationId xmlns:a16="http://schemas.microsoft.com/office/drawing/2014/main" id="{39790DBC-90A0-9040-B35A-66B7A6B465BE}"/>
                  </a:ext>
                </a:extLst>
              </p:cNvPr>
              <p:cNvSpPr txBox="1">
                <a:spLocks noRot="1" noChangeAspect="1" noMove="1" noResize="1" noEditPoints="1" noAdjustHandles="1" noChangeArrowheads="1" noChangeShapeType="1" noTextEdit="1"/>
              </p:cNvSpPr>
              <p:nvPr/>
            </p:nvSpPr>
            <p:spPr>
              <a:xfrm>
                <a:off x="1135283" y="2640136"/>
                <a:ext cx="9775818" cy="3251403"/>
              </a:xfrm>
              <a:prstGeom prst="rect">
                <a:avLst/>
              </a:prstGeom>
              <a:blipFill>
                <a:blip r:embed="rId3"/>
                <a:stretch>
                  <a:fillRect t="-778" b="-4280"/>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2D050CE4-92C0-0D42-1B8A-4FF30E0A364D}"/>
              </a:ext>
            </a:extLst>
          </p:cNvPr>
          <p:cNvSpPr>
            <a:spLocks noGrp="1"/>
          </p:cNvSpPr>
          <p:nvPr>
            <p:ph type="sldNum" sz="quarter" idx="12"/>
          </p:nvPr>
        </p:nvSpPr>
        <p:spPr/>
        <p:txBody>
          <a:bodyPr/>
          <a:lstStyle/>
          <a:p>
            <a:fld id="{392CBAA0-59E6-204E-8F03-85E5040D48B8}" type="slidenum">
              <a:rPr kumimoji="1" lang="zh-CN" altLang="en-US" smtClean="0"/>
              <a:t>54</a:t>
            </a:fld>
            <a:r>
              <a:rPr kumimoji="1" lang="en-US" altLang="zh-CN"/>
              <a:t>/89</a:t>
            </a:r>
            <a:endParaRPr kumimoji="1" lang="zh-CN" altLang="en-US" dirty="0"/>
          </a:p>
        </p:txBody>
      </p:sp>
    </p:spTree>
    <p:extLst>
      <p:ext uri="{BB962C8B-B14F-4D97-AF65-F5344CB8AC3E}">
        <p14:creationId xmlns:p14="http://schemas.microsoft.com/office/powerpoint/2010/main" val="1747446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定点数的编码：补码与真值之间的转换方法</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9790DBC-90A0-9040-B35A-66B7A6B465BE}"/>
                  </a:ext>
                </a:extLst>
              </p:cNvPr>
              <p:cNvSpPr txBox="1"/>
              <p:nvPr/>
            </p:nvSpPr>
            <p:spPr>
              <a:xfrm>
                <a:off x="1178948" y="909740"/>
                <a:ext cx="9834102" cy="2820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8</m:t>
                          </m:r>
                        </m:sup>
                      </m:sSup>
                      <m:r>
                        <a:rPr kumimoji="1" lang="en-US" altLang="zh-CN" sz="2800" b="0" i="1" smtClean="0">
                          <a:latin typeface="Cambria Math" panose="02040503050406030204" pitchFamily="18" charset="0"/>
                        </a:rPr>
                        <m:t>+110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r>
                        <a:rPr kumimoji="1" lang="zh-CN" altLang="en-US" sz="2800" b="0" i="1" smtClean="0">
                          <a:latin typeface="Cambria Math" panose="02040503050406030204" pitchFamily="18" charset="0"/>
                        </a:rPr>
                        <m:t> </m:t>
                      </m:r>
                      <m:d>
                        <m:dPr>
                          <m:ctrlPr>
                            <a:rPr kumimoji="1" lang="en-US" altLang="zh-CN" sz="2800" b="0" i="1" smtClean="0">
                              <a:latin typeface="Cambria Math" panose="02040503050406030204" pitchFamily="18" charset="0"/>
                            </a:rPr>
                          </m:ctrlPr>
                        </m:dPr>
                        <m:e>
                          <m:r>
                            <m:rPr>
                              <m:sty m:val="p"/>
                            </m:rPr>
                            <a:rPr kumimoji="1" lang="en-US" altLang="zh-CN" sz="2800" b="0" i="0" smtClean="0">
                              <a:latin typeface="Cambria Math" panose="02040503050406030204" pitchFamily="18" charset="0"/>
                            </a:rPr>
                            <m:t>mod</m:t>
                          </m:r>
                          <m:r>
                            <a:rPr kumimoji="1" lang="zh-CN" altLang="en-US" sz="2800" b="0" i="1" smtClean="0">
                              <a:latin typeface="Cambria Math" panose="02040503050406030204" pitchFamily="18" charset="0"/>
                            </a:rPr>
                            <m:t> </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8</m:t>
                              </m:r>
                            </m:sup>
                          </m:sSup>
                        </m:e>
                      </m:d>
                      <m:r>
                        <a:rPr kumimoji="1" lang="en-US" altLang="zh-CN" sz="2800" b="0" i="1" smtClean="0">
                          <a:latin typeface="Cambria Math" panose="02040503050406030204" pitchFamily="18" charset="0"/>
                        </a:rPr>
                        <m:t>=0110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oMath>
                  </m:oMathPara>
                </a14:m>
                <a:endParaRPr kumimoji="1" lang="en-US" altLang="zh-CN" sz="2800" b="0" dirty="0"/>
              </a:p>
              <a:p>
                <a14:m>
                  <m:oMath xmlns:m="http://schemas.openxmlformats.org/officeDocument/2006/math">
                    <m:sSub>
                      <m:sSubPr>
                        <m:ctrlPr>
                          <a:rPr kumimoji="1" lang="en-US" altLang="zh-CN" sz="2800" i="1">
                            <a:latin typeface="Cambria Math" panose="02040503050406030204" pitchFamily="18" charset="0"/>
                          </a:rPr>
                        </m:ctrlPr>
                      </m:sSubPr>
                      <m:e>
                        <m:d>
                          <m:dPr>
                            <m:begChr m:val="["/>
                            <m:endChr m:val="]"/>
                            <m:ctrlPr>
                              <a:rPr kumimoji="1" lang="en-US" altLang="zh-CN" sz="2800" i="1">
                                <a:latin typeface="Cambria Math" panose="02040503050406030204" pitchFamily="18" charset="0"/>
                              </a:rPr>
                            </m:ctrlPr>
                          </m:dPr>
                          <m:e>
                            <m:r>
                              <a:rPr kumimoji="1" lang="en-US" altLang="zh-CN" sz="2800" b="0" i="1" smtClean="0">
                                <a:latin typeface="Cambria Math" panose="02040503050406030204" pitchFamily="18" charset="0"/>
                              </a:rPr>
                              <m:t>−</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m:t>
                            </m:r>
                          </m:e>
                        </m:d>
                      </m:e>
                      <m:sub>
                        <m:r>
                          <a:rPr kumimoji="1" lang="zh-CN" altLang="en-US" sz="2800" i="1">
                            <a:latin typeface="Cambria Math" panose="02040503050406030204" pitchFamily="18" charset="0"/>
                          </a:rPr>
                          <m:t>补</m:t>
                        </m:r>
                      </m:sub>
                    </m:sSub>
                    <m:r>
                      <a:rPr kumimoji="1" lang="en-US" altLang="zh-CN" sz="2800" i="1">
                        <a:latin typeface="Cambria Math" panose="02040503050406030204" pitchFamily="18" charset="0"/>
                      </a:rPr>
                      <m:t>=</m:t>
                    </m:r>
                    <m:sSup>
                      <m:sSupPr>
                        <m:ctrlPr>
                          <a:rPr kumimoji="1" lang="en-US" altLang="zh-CN" sz="2800" i="1">
                            <a:latin typeface="Cambria Math" panose="02040503050406030204" pitchFamily="18" charset="0"/>
                          </a:rPr>
                        </m:ctrlPr>
                      </m:sSupPr>
                      <m:e>
                        <m:r>
                          <a:rPr kumimoji="1" lang="en-US" altLang="zh-CN" sz="2800" i="1">
                            <a:latin typeface="Cambria Math" panose="02040503050406030204" pitchFamily="18" charset="0"/>
                          </a:rPr>
                          <m:t>2</m:t>
                        </m:r>
                      </m:e>
                      <m:sup>
                        <m:r>
                          <a:rPr kumimoji="1" lang="en-US" altLang="zh-CN" sz="2800" i="1">
                            <a:latin typeface="Cambria Math" panose="02040503050406030204" pitchFamily="18" charset="0"/>
                          </a:rPr>
                          <m:t>8</m:t>
                        </m:r>
                      </m:sup>
                    </m:sSup>
                    <m:r>
                      <a:rPr kumimoji="1" lang="en-US" altLang="zh-CN" sz="2800" b="0" i="1" smtClean="0">
                        <a:latin typeface="Cambria Math" panose="02040503050406030204" pitchFamily="18" charset="0"/>
                      </a:rPr>
                      <m:t>−</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1100=1</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r>
                      <a:rPr kumimoji="1" lang="zh-CN" altLang="en-US" sz="2800" i="1">
                        <a:latin typeface="Cambria Math" panose="02040503050406030204" pitchFamily="18" charset="0"/>
                      </a:rPr>
                      <m:t> </m:t>
                    </m:r>
                    <m:r>
                      <a:rPr kumimoji="1" lang="en-US" altLang="zh-CN" sz="2800" b="0" i="1" smtClean="0">
                        <a:latin typeface="Cambria Math" panose="02040503050406030204" pitchFamily="18" charset="0"/>
                      </a:rPr>
                      <m:t>−110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1100</m:t>
                    </m:r>
                  </m:oMath>
                </a14:m>
                <a:r>
                  <a:rPr kumimoji="1" lang="zh-CN" altLang="en-US" sz="2800" b="0" dirty="0"/>
                  <a:t>   </a:t>
                </a:r>
                <a:endParaRPr kumimoji="1" lang="en-US" altLang="zh-CN" sz="2800" b="0" dirty="0"/>
              </a:p>
              <a:p>
                <a:pPr/>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rPr>
                        <m:t>=</m:t>
                      </m:r>
                      <m:r>
                        <a:rPr kumimoji="1" lang="en-US" altLang="zh-CN" sz="2800" b="0" i="1" smtClean="0">
                          <a:latin typeface="Cambria Math" panose="02040503050406030204" pitchFamily="18" charset="0"/>
                        </a:rPr>
                        <m:t>1000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0000+1000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0000</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m:t>
                      </m:r>
                      <m:r>
                        <a:rPr kumimoji="1" lang="zh-CN" altLang="en-US" sz="2800" b="0" i="1" smtClean="0">
                          <a:latin typeface="Cambria Math" panose="02040503050406030204" pitchFamily="18" charset="0"/>
                        </a:rPr>
                        <m:t>     </m:t>
                      </m:r>
                    </m:oMath>
                  </m:oMathPara>
                </a14:m>
                <a:endParaRPr kumimoji="1" lang="en-US" altLang="zh-CN" sz="2800" b="0" dirty="0"/>
              </a:p>
              <a:p>
                <a:pPr/>
                <a14:m>
                  <m:oMathPara xmlns:m="http://schemas.openxmlformats.org/officeDocument/2006/math">
                    <m:oMathParaPr>
                      <m:jc m:val="centerGroup"/>
                    </m:oMathParaPr>
                    <m:oMath xmlns:m="http://schemas.openxmlformats.org/officeDocument/2006/math">
                      <m:r>
                        <a:rPr kumimoji="1" lang="zh-CN" altLang="en-US" sz="2800" b="0" i="1" smtClean="0">
                          <a:latin typeface="Cambria Math" panose="02040503050406030204" pitchFamily="18" charset="0"/>
                        </a:rPr>
                        <m:t>    </m:t>
                      </m:r>
                      <m:r>
                        <a:rPr kumimoji="1" lang="en-US" altLang="zh-CN" sz="2800" i="1">
                          <a:latin typeface="Cambria Math" panose="02040503050406030204" pitchFamily="18" charset="0"/>
                        </a:rPr>
                        <m:t>=1000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d>
                        <m:dPr>
                          <m:ctrlPr>
                            <a:rPr kumimoji="1" lang="en-US" altLang="zh-CN" sz="2800" b="0" i="1" smtClean="0">
                              <a:latin typeface="Cambria Math" panose="02040503050406030204" pitchFamily="18" charset="0"/>
                            </a:rPr>
                          </m:ctrlPr>
                        </m:dPr>
                        <m:e>
                          <m:r>
                            <a:rPr kumimoji="1" lang="en-US" altLang="zh-CN" sz="2800" i="1">
                              <a:latin typeface="Cambria Math" panose="02040503050406030204" pitchFamily="18" charset="0"/>
                            </a:rPr>
                            <m:t>1</m:t>
                          </m:r>
                          <m:r>
                            <a:rPr kumimoji="1" lang="en-US" altLang="zh-CN" sz="2800" b="0" i="1" smtClean="0">
                              <a:latin typeface="Cambria Math" panose="02040503050406030204" pitchFamily="18" charset="0"/>
                            </a:rPr>
                            <m:t>11</m:t>
                          </m:r>
                          <m:r>
                            <a:rPr kumimoji="1" lang="zh-CN" altLang="en-US" sz="2800" i="1">
                              <a:latin typeface="Cambria Math" panose="02040503050406030204" pitchFamily="18" charset="0"/>
                            </a:rPr>
                            <m:t> </m:t>
                          </m:r>
                          <m:r>
                            <a:rPr kumimoji="1" lang="en-US" altLang="zh-CN" sz="2800" b="0" i="1" smtClean="0">
                              <a:latin typeface="Cambria Math" panose="02040503050406030204" pitchFamily="18" charset="0"/>
                            </a:rPr>
                            <m:t>1111</m:t>
                          </m:r>
                          <m:r>
                            <a:rPr kumimoji="1" lang="en-US" altLang="zh-CN" sz="2800" i="1">
                              <a:latin typeface="Cambria Math" panose="02040503050406030204" pitchFamily="18" charset="0"/>
                            </a:rPr>
                            <m:t>−110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1100</m:t>
                          </m:r>
                        </m:e>
                      </m:d>
                      <m:r>
                        <a:rPr kumimoji="1" lang="en-US" altLang="zh-CN" sz="2800" b="0" i="1" smtClean="0">
                          <a:latin typeface="Cambria Math" panose="02040503050406030204" pitchFamily="18" charset="0"/>
                        </a:rPr>
                        <m:t>+1</m:t>
                      </m:r>
                    </m:oMath>
                  </m:oMathPara>
                </a14:m>
                <a:endParaRPr kumimoji="1" lang="en-US" altLang="zh-CN" sz="2800" dirty="0"/>
              </a:p>
              <a:p>
                <a:pPr/>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rPr>
                        <m:t>=1000</m:t>
                      </m:r>
                      <m:r>
                        <a:rPr kumimoji="1" lang="zh-CN" altLang="en-US" sz="2800" i="1">
                          <a:latin typeface="Cambria Math" panose="02040503050406030204" pitchFamily="18" charset="0"/>
                        </a:rPr>
                        <m:t> </m:t>
                      </m:r>
                      <m:r>
                        <a:rPr kumimoji="1" lang="en-US" altLang="zh-CN" sz="2800" i="1">
                          <a:latin typeface="Cambria Math" panose="02040503050406030204" pitchFamily="18" charset="0"/>
                        </a:rPr>
                        <m:t>0000+</m:t>
                      </m:r>
                      <m:r>
                        <a:rPr kumimoji="1" lang="en-US" altLang="zh-CN" sz="2800" b="0" i="1" smtClean="0">
                          <a:latin typeface="Cambria Math" panose="02040503050406030204" pitchFamily="18" charset="0"/>
                        </a:rPr>
                        <m:t>001</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0011+1</m:t>
                      </m:r>
                      <m:r>
                        <a:rPr kumimoji="1" lang="zh-CN" altLang="en-US" sz="2800" b="0" i="1" smtClean="0">
                          <a:latin typeface="Cambria Math" panose="02040503050406030204" pitchFamily="18" charset="0"/>
                        </a:rPr>
                        <m:t> </m:t>
                      </m:r>
                      <m:d>
                        <m:dPr>
                          <m:ctrlPr>
                            <a:rPr kumimoji="1" lang="en-US" altLang="zh-CN" sz="2800" b="0" i="1" smtClean="0">
                              <a:latin typeface="Cambria Math" panose="02040503050406030204" pitchFamily="18" charset="0"/>
                            </a:rPr>
                          </m:ctrlPr>
                        </m:dPr>
                        <m:e>
                          <m:r>
                            <m:rPr>
                              <m:sty m:val="p"/>
                            </m:rPr>
                            <a:rPr kumimoji="1" lang="en-US" altLang="zh-CN" sz="2800" b="0" i="0" smtClean="0">
                              <a:latin typeface="Cambria Math" panose="02040503050406030204" pitchFamily="18" charset="0"/>
                            </a:rPr>
                            <m:t>mod</m:t>
                          </m:r>
                          <m:r>
                            <a:rPr kumimoji="1" lang="zh-CN" altLang="en-US" sz="2800" b="0" i="1" smtClean="0">
                              <a:latin typeface="Cambria Math" panose="02040503050406030204" pitchFamily="18" charset="0"/>
                            </a:rPr>
                            <m:t> </m:t>
                          </m:r>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8</m:t>
                              </m:r>
                            </m:sup>
                          </m:sSup>
                        </m:e>
                      </m:d>
                      <m:r>
                        <a:rPr kumimoji="1" lang="zh-CN" altLang="en-US" sz="2800" b="0" i="1" smtClean="0">
                          <a:latin typeface="Cambria Math" panose="02040503050406030204" pitchFamily="18" charset="0"/>
                        </a:rPr>
                        <m:t>     </m:t>
                      </m:r>
                    </m:oMath>
                  </m:oMathPara>
                </a14:m>
                <a:endParaRPr kumimoji="1" lang="en-US" altLang="zh-CN" sz="2800" dirty="0"/>
              </a:p>
              <a:p>
                <a:pPr/>
                <a14:m>
                  <m:oMathPara xmlns:m="http://schemas.openxmlformats.org/officeDocument/2006/math">
                    <m:oMathParaPr>
                      <m:jc m:val="centerGroup"/>
                    </m:oMathParaPr>
                    <m:oMath xmlns:m="http://schemas.openxmlformats.org/officeDocument/2006/math">
                      <m:r>
                        <a:rPr kumimoji="1" lang="en-US" altLang="zh-CN" sz="2800" i="1">
                          <a:latin typeface="Cambria Math" panose="02040503050406030204" pitchFamily="18" charset="0"/>
                        </a:rPr>
                        <m:t>=</m:t>
                      </m:r>
                      <m:r>
                        <a:rPr kumimoji="1" lang="en-US" altLang="zh-CN" sz="2800" b="0" i="1" smtClean="0">
                          <a:latin typeface="Cambria Math" panose="02040503050406030204" pitchFamily="18" charset="0"/>
                        </a:rPr>
                        <m:t>1001</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0100</m:t>
                      </m:r>
                      <m:r>
                        <a:rPr kumimoji="1" lang="zh-CN" altLang="en-US" sz="2800" b="0" i="1" smtClean="0">
                          <a:latin typeface="Cambria Math" panose="02040503050406030204" pitchFamily="18" charset="0"/>
                        </a:rPr>
                        <m:t>                                                         </m:t>
                      </m:r>
                    </m:oMath>
                  </m:oMathPara>
                </a14:m>
                <a:endParaRPr kumimoji="1" lang="en-US" altLang="zh-CN" sz="2800" b="0" dirty="0"/>
              </a:p>
            </p:txBody>
          </p:sp>
        </mc:Choice>
        <mc:Fallback xmlns="">
          <p:sp>
            <p:nvSpPr>
              <p:cNvPr id="2" name="文本框 1">
                <a:extLst>
                  <a:ext uri="{FF2B5EF4-FFF2-40B4-BE49-F238E27FC236}">
                    <a16:creationId xmlns:a16="http://schemas.microsoft.com/office/drawing/2014/main" id="{39790DBC-90A0-9040-B35A-66B7A6B465BE}"/>
                  </a:ext>
                </a:extLst>
              </p:cNvPr>
              <p:cNvSpPr txBox="1">
                <a:spLocks noRot="1" noChangeAspect="1" noMove="1" noResize="1" noEditPoints="1" noAdjustHandles="1" noChangeArrowheads="1" noChangeShapeType="1" noTextEdit="1"/>
              </p:cNvSpPr>
              <p:nvPr/>
            </p:nvSpPr>
            <p:spPr>
              <a:xfrm>
                <a:off x="1178948" y="909740"/>
                <a:ext cx="9834102" cy="2820516"/>
              </a:xfrm>
              <a:prstGeom prst="rect">
                <a:avLst/>
              </a:prstGeom>
              <a:blipFill>
                <a:blip r:embed="rId2"/>
                <a:stretch>
                  <a:fillRect t="-897" b="-5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54405" y="3948741"/>
                <a:ext cx="11883189" cy="290925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负数补码计算：符号位为</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1</m:t>
                    </m:r>
                  </m:oMath>
                </a14:m>
                <a:r>
                  <a:rPr kumimoji="1" lang="zh-CN" altLang="en-US" sz="2800" dirty="0">
                    <a:latin typeface="Songti SC" panose="02010600040101010101" pitchFamily="2" charset="-122"/>
                    <a:ea typeface="Songti SC" panose="02010600040101010101" pitchFamily="2" charset="-122"/>
                  </a:rPr>
                  <a:t>，数值部分“</a:t>
                </a:r>
                <a:r>
                  <a:rPr kumimoji="1" lang="zh-CN" altLang="en-US" sz="2800" dirty="0">
                    <a:solidFill>
                      <a:srgbClr val="0000FF"/>
                    </a:solidFill>
                    <a:latin typeface="Songti SC" panose="02010600040101010101" pitchFamily="2" charset="-122"/>
                    <a:ea typeface="Songti SC" panose="02010600040101010101" pitchFamily="2" charset="-122"/>
                  </a:rPr>
                  <a:t>各位取反，末位加</a:t>
                </a:r>
                <a14:m>
                  <m:oMath xmlns:m="http://schemas.openxmlformats.org/officeDocument/2006/math">
                    <m:r>
                      <a:rPr kumimoji="1" lang="en-US" altLang="zh-CN" sz="2800" i="1" dirty="0" smtClean="0">
                        <a:solidFill>
                          <a:srgbClr val="0000FF"/>
                        </a:solidFill>
                        <a:latin typeface="Cambria Math" panose="02040503050406030204" pitchFamily="18" charset="0"/>
                        <a:ea typeface="Songti SC" panose="02010600040101010101" pitchFamily="2" charset="-122"/>
                      </a:rPr>
                      <m:t>1</m:t>
                    </m:r>
                  </m:oMath>
                </a14:m>
                <a:r>
                  <a:rPr kumimoji="1" lang="zh-CN" altLang="en-US" sz="2800" dirty="0">
                    <a:latin typeface="Songti SC" panose="02010600040101010101" pitchFamily="2" charset="-122"/>
                    <a:ea typeface="Songti SC" panose="02010600040101010101" pitchFamily="2" charset="-122"/>
                  </a:rPr>
                  <a:t>”</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负数的补码计算过程中第一个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1000</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0000</m:t>
                    </m:r>
                    <m:r>
                      <a:rPr kumimoji="1" lang="zh-CN" altLang="en-US" sz="2400" i="1" dirty="0">
                        <a:latin typeface="Cambria Math" panose="02040503050406030204" pitchFamily="18" charset="0"/>
                        <a:ea typeface="KaiTi" panose="02010609060101010101" pitchFamily="49" charset="-122"/>
                      </a:rPr>
                      <m:t> </m:t>
                    </m:r>
                  </m:oMath>
                </a14:m>
                <a:r>
                  <a:rPr kumimoji="1" lang="zh-CN" altLang="en-US" sz="2400" dirty="0">
                    <a:latin typeface="Myriad Pro" panose="020B0503030403020204" pitchFamily="34" charset="0"/>
                    <a:ea typeface="KaiTi" panose="02010609060101010101" pitchFamily="49" charset="-122"/>
                  </a:rPr>
                  <a:t>用于产生最后的符号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第二个</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1000</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0000</m:t>
                    </m:r>
                    <m:r>
                      <a:rPr kumimoji="1" lang="zh-CN" altLang="en-US" sz="2400" i="1" dirty="0">
                        <a:latin typeface="Cambria Math" panose="02040503050406030204" pitchFamily="18" charset="0"/>
                        <a:ea typeface="KaiTi" panose="02010609060101010101" pitchFamily="49" charset="-122"/>
                      </a:rPr>
                      <m:t> </m:t>
                    </m:r>
                  </m:oMath>
                </a14:m>
                <a:r>
                  <a:rPr kumimoji="1" lang="zh-CN" altLang="en-US" sz="2400" dirty="0">
                    <a:latin typeface="Myriad Pro" panose="020B0503030403020204" pitchFamily="34" charset="0"/>
                    <a:ea typeface="KaiTi" panose="02010609060101010101" pitchFamily="49" charset="-122"/>
                  </a:rPr>
                  <a:t>拆分为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111</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1111+1</m:t>
                    </m:r>
                  </m:oMath>
                </a14:m>
                <a:r>
                  <a:rPr kumimoji="1" lang="zh-CN" altLang="en-US" sz="2400" dirty="0">
                    <a:latin typeface="Myriad Pro" panose="020B0503030403020204" pitchFamily="34" charset="0"/>
                    <a:ea typeface="KaiTi" panose="02010609060101010101" pitchFamily="49" charset="-122"/>
                  </a:rPr>
                  <a:t>，而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(111</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1111−110</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1100)</m:t>
                    </m:r>
                  </m:oMath>
                </a14:m>
                <a:r>
                  <a:rPr kumimoji="1" lang="zh-CN" altLang="en-US" sz="2400" dirty="0">
                    <a:latin typeface="Myriad Pro" panose="020B0503030403020204" pitchFamily="34" charset="0"/>
                    <a:ea typeface="KaiTi" panose="02010609060101010101" pitchFamily="49" charset="-122"/>
                  </a:rPr>
                  <a:t> 实际是将数值部分</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110</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1100</m:t>
                    </m:r>
                    <m:r>
                      <a:rPr kumimoji="1" lang="zh-CN" altLang="en-US" sz="2400" i="1" dirty="0">
                        <a:latin typeface="Cambria Math" panose="02040503050406030204" pitchFamily="18" charset="0"/>
                        <a:ea typeface="KaiTi" panose="02010609060101010101" pitchFamily="49" charset="-122"/>
                      </a:rPr>
                      <m:t> </m:t>
                    </m:r>
                  </m:oMath>
                </a14:m>
                <a:r>
                  <a:rPr kumimoji="1" lang="zh-CN" altLang="en-US" sz="2400" dirty="0">
                    <a:latin typeface="Myriad Pro" panose="020B0503030403020204" pitchFamily="34" charset="0"/>
                    <a:ea typeface="KaiTi" panose="02010609060101010101" pitchFamily="49" charset="-122"/>
                  </a:rPr>
                  <a:t>各位取反</a:t>
                </a:r>
              </a:p>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正数补码计算：符号位取</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0</m:t>
                    </m:r>
                  </m:oMath>
                </a14:m>
                <a:r>
                  <a:rPr kumimoji="1" lang="zh-CN" altLang="en-US" sz="2800" dirty="0">
                    <a:latin typeface="Songti SC" panose="02010600040101010101" pitchFamily="2" charset="-122"/>
                    <a:ea typeface="Songti SC" panose="02010600040101010101" pitchFamily="2" charset="-122"/>
                  </a:rPr>
                  <a:t>，其余同真值中相应各位</a:t>
                </a: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54405" y="3948741"/>
                <a:ext cx="11883189" cy="2909258"/>
              </a:xfrm>
              <a:prstGeom prst="rect">
                <a:avLst/>
              </a:prstGeom>
              <a:blipFill>
                <a:blip r:embed="rId3"/>
                <a:stretch>
                  <a:fillRect l="-1067" b="-2620"/>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E96162FF-CF3D-E51B-88D4-E096AF533C42}"/>
              </a:ext>
            </a:extLst>
          </p:cNvPr>
          <p:cNvSpPr>
            <a:spLocks noGrp="1"/>
          </p:cNvSpPr>
          <p:nvPr>
            <p:ph type="sldNum" sz="quarter" idx="12"/>
          </p:nvPr>
        </p:nvSpPr>
        <p:spPr/>
        <p:txBody>
          <a:bodyPr/>
          <a:lstStyle/>
          <a:p>
            <a:fld id="{392CBAA0-59E6-204E-8F03-85E5040D48B8}" type="slidenum">
              <a:rPr kumimoji="1" lang="zh-CN" altLang="en-US" smtClean="0"/>
              <a:t>55</a:t>
            </a:fld>
            <a:r>
              <a:rPr kumimoji="1" lang="en-US" altLang="zh-CN"/>
              <a:t>/89</a:t>
            </a:r>
            <a:endParaRPr kumimoji="1" lang="zh-CN" altLang="en-US" dirty="0"/>
          </a:p>
        </p:txBody>
      </p:sp>
    </p:spTree>
    <p:extLst>
      <p:ext uri="{BB962C8B-B14F-4D97-AF65-F5344CB8AC3E}">
        <p14:creationId xmlns:p14="http://schemas.microsoft.com/office/powerpoint/2010/main" val="3445084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定点数的编码：补码与真值之间的转换方法</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1221869"/>
                <a:ext cx="12191999" cy="3976601"/>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负数，由补码求真值</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由真值求负数补码：数值部分“各位取反，末位加</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逆推，由补码求真值：补码数值部分先减</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然后再取反</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11…1</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𝑋</m:t>
                    </m:r>
                    <m:r>
                      <a:rPr kumimoji="1" lang="en-US" altLang="zh-CN" sz="2400" i="1" dirty="0" smtClean="0">
                        <a:latin typeface="Cambria Math" panose="02040503050406030204" pitchFamily="18" charset="0"/>
                        <a:ea typeface="KaiTi" panose="02010609060101010101" pitchFamily="49" charset="-122"/>
                      </a:rPr>
                      <m:t>−1)</m:t>
                    </m:r>
                  </m:oMath>
                </a14:m>
                <a:r>
                  <a:rPr kumimoji="1" lang="zh-CN" altLang="en-US" sz="2400" dirty="0">
                    <a:latin typeface="Myriad Pro" panose="020B0503030403020204" pitchFamily="34" charset="0"/>
                    <a:ea typeface="KaiTi" panose="02010609060101010101" pitchFamily="49" charset="-122"/>
                  </a:rPr>
                  <a:t>，等价为</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(11…1</m:t>
                    </m:r>
                    <m:r>
                      <a:rPr kumimoji="1" lang="zh-CN" altLang="en-US" sz="2400" i="1"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𝑋</m:t>
                    </m:r>
                    <m:r>
                      <a:rPr kumimoji="1" lang="en-US" altLang="zh-CN" sz="2400" i="1" dirty="0" smtClean="0">
                        <a:latin typeface="Cambria Math" panose="02040503050406030204" pitchFamily="18" charset="0"/>
                        <a:ea typeface="KaiTi" panose="02010609060101010101" pitchFamily="49" charset="-122"/>
                      </a:rPr>
                      <m:t>)+1</m:t>
                    </m:r>
                  </m:oMath>
                </a14:m>
                <a:r>
                  <a:rPr kumimoji="1" lang="zh-CN" altLang="en-US" sz="2400" dirty="0">
                    <a:latin typeface="Myriad Pro" panose="020B0503030403020204" pitchFamily="34" charset="0"/>
                    <a:ea typeface="KaiTi" panose="02010609060101010101" pitchFamily="49" charset="-122"/>
                  </a:rPr>
                  <a:t>，即：“各位取反，末位加</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a:t>
                </a:r>
              </a:p>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由补码求真值的简便方法</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若符号位为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，则真值的符号为正，其数值部分不变</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若符号位为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，则真值的符号位负，其数值部分的各位由补码</a:t>
                </a:r>
                <a:r>
                  <a:rPr kumimoji="1" lang="zh-CN" altLang="en-US" sz="2400" dirty="0">
                    <a:latin typeface="Myriad Pro" panose="020B0503030403020204" pitchFamily="34" charset="0"/>
                    <a:ea typeface="KaiTi" panose="02010609060101010101" pitchFamily="49" charset="-122"/>
                  </a:rPr>
                  <a:t>“各位取反，末位加</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a:t>
                </a: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1221869"/>
                <a:ext cx="12191999" cy="3976601"/>
              </a:xfrm>
              <a:prstGeom prst="rect">
                <a:avLst/>
              </a:prstGeom>
              <a:blipFill>
                <a:blip r:embed="rId2"/>
                <a:stretch>
                  <a:fillRect l="-938" r="-2292" b="-255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12A6F3AC-5BFD-6A35-C8C5-1DBD48FC2A2B}"/>
              </a:ext>
            </a:extLst>
          </p:cNvPr>
          <p:cNvSpPr>
            <a:spLocks noGrp="1"/>
          </p:cNvSpPr>
          <p:nvPr>
            <p:ph type="sldNum" sz="quarter" idx="12"/>
          </p:nvPr>
        </p:nvSpPr>
        <p:spPr/>
        <p:txBody>
          <a:bodyPr/>
          <a:lstStyle/>
          <a:p>
            <a:fld id="{392CBAA0-59E6-204E-8F03-85E5040D48B8}" type="slidenum">
              <a:rPr kumimoji="1" lang="zh-CN" altLang="en-US" smtClean="0"/>
              <a:t>56</a:t>
            </a:fld>
            <a:r>
              <a:rPr kumimoji="1" lang="en-US" altLang="zh-CN"/>
              <a:t>/89</a:t>
            </a:r>
            <a:endParaRPr kumimoji="1" lang="zh-CN" altLang="en-US" dirty="0"/>
          </a:p>
        </p:txBody>
      </p:sp>
    </p:spTree>
    <p:extLst>
      <p:ext uri="{BB962C8B-B14F-4D97-AF65-F5344CB8AC3E}">
        <p14:creationId xmlns:p14="http://schemas.microsoft.com/office/powerpoint/2010/main" val="2075250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定点数的编码：补码与真值之间的转换方法</a:t>
            </a:r>
          </a:p>
        </p:txBody>
      </p:sp>
      <p:sp>
        <p:nvSpPr>
          <p:cNvPr id="7" name="文本框 6">
            <a:extLst>
              <a:ext uri="{FF2B5EF4-FFF2-40B4-BE49-F238E27FC236}">
                <a16:creationId xmlns:a16="http://schemas.microsoft.com/office/drawing/2014/main" id="{2FCE4F39-053F-A24A-A223-2C3E210DD96D}"/>
              </a:ext>
            </a:extLst>
          </p:cNvPr>
          <p:cNvSpPr txBox="1"/>
          <p:nvPr/>
        </p:nvSpPr>
        <p:spPr>
          <a:xfrm>
            <a:off x="1" y="973444"/>
            <a:ext cx="12191999" cy="1668277"/>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由补码求真值的简便方法</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若符号位为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，则真值的符号为正，其数值部分不变</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若符号位为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，则真值的符号位负，其数值部分的各位由补码</a:t>
            </a:r>
            <a:r>
              <a:rPr kumimoji="1" lang="zh-CN" altLang="en-US" sz="2400" dirty="0">
                <a:latin typeface="Myriad Pro" panose="020B0503030403020204" pitchFamily="34" charset="0"/>
                <a:ea typeface="KaiTi" panose="02010609060101010101" pitchFamily="49" charset="-122"/>
              </a:rPr>
              <a:t>“各位取反，末位加</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F8FCEE1-0B4E-FA4F-9D26-430ABCA49697}"/>
                  </a:ext>
                </a:extLst>
              </p:cNvPr>
              <p:cNvSpPr txBox="1"/>
              <p:nvPr/>
            </p:nvSpPr>
            <p:spPr>
              <a:xfrm>
                <a:off x="1179871" y="3217023"/>
                <a:ext cx="11674929" cy="772391"/>
              </a:xfrm>
              <a:prstGeom prst="rect">
                <a:avLst/>
              </a:prstGeom>
              <a:noFill/>
            </p:spPr>
            <p:txBody>
              <a:bodyPr wrap="square" rtlCol="0">
                <a:spAutoFit/>
              </a:bodyPr>
              <a:lstStyle/>
              <a:p>
                <a:pPr>
                  <a:lnSpc>
                    <a:spcPct val="125000"/>
                  </a:lnSpc>
                  <a:spcBef>
                    <a:spcPts val="1800"/>
                  </a:spcBef>
                </a:pPr>
                <a:r>
                  <a:rPr kumimoji="1" lang="zh-CN" altLang="en-US" sz="2800" dirty="0">
                    <a:latin typeface="Songti SC" panose="02010600040101010101" pitchFamily="2" charset="-122"/>
                    <a:ea typeface="Songti SC" panose="02010600040101010101" pitchFamily="2" charset="-122"/>
                  </a:rPr>
                  <a:t>例：已知</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d>
                          <m:dPr>
                            <m:begChr m:val="["/>
                            <m:endChr m:val="]"/>
                            <m:ctrlPr>
                              <a:rPr kumimoji="1" lang="en-US" altLang="zh-CN" sz="2800" b="0" i="1" smtClean="0">
                                <a:latin typeface="Cambria Math" panose="02040503050406030204" pitchFamily="18" charset="0"/>
                                <a:ea typeface="Songti SC" panose="02010600040101010101" pitchFamily="2" charset="-122"/>
                              </a:rPr>
                            </m:ctrlPr>
                          </m:dPr>
                          <m:e>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𝑋</m:t>
                                </m:r>
                              </m:e>
                              <m:sub>
                                <m:r>
                                  <a:rPr kumimoji="1" lang="en-US" altLang="zh-CN" sz="2800" b="0" i="1" smtClean="0">
                                    <a:latin typeface="Cambria Math" panose="02040503050406030204" pitchFamily="18" charset="0"/>
                                    <a:ea typeface="Songti SC" panose="02010600040101010101" pitchFamily="2" charset="-122"/>
                                  </a:rPr>
                                  <m:t>𝑇</m:t>
                                </m:r>
                              </m:sub>
                            </m:sSub>
                          </m:e>
                        </m:d>
                      </m:e>
                      <m:sub>
                        <m:r>
                          <a:rPr kumimoji="1" lang="zh-CN" altLang="en-US" sz="2800" i="1">
                            <a:latin typeface="Cambria Math" panose="02040503050406030204" pitchFamily="18" charset="0"/>
                            <a:ea typeface="Songti SC" panose="02010600040101010101" pitchFamily="2" charset="-122"/>
                          </a:rPr>
                          <m:t>补</m:t>
                        </m:r>
                      </m:sub>
                    </m:sSub>
                    <m:r>
                      <a:rPr kumimoji="1" lang="en-US" altLang="zh-CN" sz="2800" b="0" i="1" smtClean="0">
                        <a:latin typeface="Cambria Math" panose="02040503050406030204" pitchFamily="18" charset="0"/>
                        <a:ea typeface="Songti SC" panose="02010600040101010101" pitchFamily="2" charset="-122"/>
                      </a:rPr>
                      <m:t>=1011</m:t>
                    </m:r>
                    <m:r>
                      <a:rPr kumimoji="1" lang="zh-CN" altLang="en-US" sz="2800" b="0" i="1" smtClean="0">
                        <a:latin typeface="Cambria Math" panose="02040503050406030204" pitchFamily="18" charset="0"/>
                        <a:ea typeface="Songti SC" panose="02010600040101010101" pitchFamily="2" charset="-122"/>
                      </a:rPr>
                      <m:t> </m:t>
                    </m:r>
                    <m:r>
                      <a:rPr kumimoji="1" lang="en-US" altLang="zh-CN" sz="2800" b="0" i="1" smtClean="0">
                        <a:latin typeface="Cambria Math" panose="02040503050406030204" pitchFamily="18" charset="0"/>
                        <a:ea typeface="Songti SC" panose="02010600040101010101" pitchFamily="2" charset="-122"/>
                      </a:rPr>
                      <m:t>0100</m:t>
                    </m:r>
                  </m:oMath>
                </a14:m>
                <a:r>
                  <a:rPr kumimoji="1" lang="zh-CN" altLang="en-US" sz="2800" dirty="0">
                    <a:latin typeface="Songti SC" panose="02010600040101010101" pitchFamily="2" charset="-122"/>
                    <a:ea typeface="Songti SC" panose="02010600040101010101" pitchFamily="2" charset="-122"/>
                  </a:rPr>
                  <a:t>，求真值</a:t>
                </a:r>
                <a14:m>
                  <m:oMath xmlns:m="http://schemas.openxmlformats.org/officeDocument/2006/math">
                    <m:sSub>
                      <m:sSubPr>
                        <m:ctrlPr>
                          <a:rPr kumimoji="1" lang="en-US" altLang="zh-CN" sz="2800" b="0" i="1" dirty="0" smtClean="0">
                            <a:latin typeface="Cambria Math" panose="02040503050406030204" pitchFamily="18" charset="0"/>
                            <a:ea typeface="Songti SC" panose="02010600040101010101" pitchFamily="2" charset="-122"/>
                          </a:rPr>
                        </m:ctrlPr>
                      </m:sSubPr>
                      <m:e>
                        <m:r>
                          <a:rPr kumimoji="1" lang="en-US" altLang="zh-CN" sz="2800" i="1" dirty="0">
                            <a:latin typeface="Cambria Math" panose="02040503050406030204" pitchFamily="18" charset="0"/>
                            <a:ea typeface="Songti SC" panose="02010600040101010101" pitchFamily="2" charset="-122"/>
                          </a:rPr>
                          <m:t>𝑋</m:t>
                        </m:r>
                      </m:e>
                      <m:sub>
                        <m:r>
                          <a:rPr kumimoji="1" lang="en-US" altLang="zh-CN" sz="2800" b="0" i="1" dirty="0" smtClean="0">
                            <a:latin typeface="Cambria Math" panose="02040503050406030204" pitchFamily="18" charset="0"/>
                            <a:ea typeface="Songti SC" panose="02010600040101010101" pitchFamily="2" charset="-122"/>
                          </a:rPr>
                          <m:t>𝑇</m:t>
                        </m:r>
                      </m:sub>
                    </m:sSub>
                  </m:oMath>
                </a14:m>
                <a:endParaRPr kumimoji="1" lang="zh-CN" altLang="en-US" sz="2800" dirty="0">
                  <a:latin typeface="Songti SC" panose="02010600040101010101" pitchFamily="2" charset="-122"/>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CF8FCEE1-0B4E-FA4F-9D26-430ABCA49697}"/>
                  </a:ext>
                </a:extLst>
              </p:cNvPr>
              <p:cNvSpPr txBox="1">
                <a:spLocks noRot="1" noChangeAspect="1" noMove="1" noResize="1" noEditPoints="1" noAdjustHandles="1" noChangeArrowheads="1" noChangeShapeType="1" noTextEdit="1"/>
              </p:cNvSpPr>
              <p:nvPr/>
            </p:nvSpPr>
            <p:spPr>
              <a:xfrm>
                <a:off x="1179871" y="3217023"/>
                <a:ext cx="11674929" cy="772391"/>
              </a:xfrm>
              <a:prstGeom prst="rect">
                <a:avLst/>
              </a:prstGeom>
              <a:blipFill>
                <a:blip r:embed="rId2"/>
                <a:stretch>
                  <a:fillRect l="-978" b="-145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7CF5043-2AD8-9543-8BED-C5210F368169}"/>
                  </a:ext>
                </a:extLst>
              </p:cNvPr>
              <p:cNvSpPr txBox="1"/>
              <p:nvPr/>
            </p:nvSpPr>
            <p:spPr>
              <a:xfrm>
                <a:off x="1179871" y="3953354"/>
                <a:ext cx="11299371" cy="572657"/>
              </a:xfrm>
              <a:prstGeom prst="rect">
                <a:avLst/>
              </a:prstGeom>
              <a:noFill/>
            </p:spPr>
            <p:txBody>
              <a:bodyPr wrap="square" rtlCol="0">
                <a:spAutoFit/>
              </a:bodyPr>
              <a:lstStyle/>
              <a:p>
                <a:pPr>
                  <a:lnSpc>
                    <a:spcPct val="125000"/>
                  </a:lnSpc>
                  <a:spcBef>
                    <a:spcPts val="1800"/>
                  </a:spcBef>
                </a:pPr>
                <a:r>
                  <a:rPr kumimoji="1" lang="zh-CN" altLang="en-US" sz="2800" dirty="0">
                    <a:latin typeface="KaiTi" panose="02010609060101010101" pitchFamily="49" charset="-122"/>
                    <a:ea typeface="KaiTi" panose="02010609060101010101" pitchFamily="49" charset="-122"/>
                  </a:rPr>
                  <a:t>解：</a:t>
                </a:r>
                <a14:m>
                  <m:oMath xmlns:m="http://schemas.openxmlformats.org/officeDocument/2006/math">
                    <m:sSub>
                      <m:sSubPr>
                        <m:ctrlPr>
                          <a:rPr kumimoji="1" lang="en-US" altLang="zh-CN" sz="2800" b="0" i="1" dirty="0" smtClean="0">
                            <a:latin typeface="Cambria Math" panose="02040503050406030204" pitchFamily="18" charset="0"/>
                            <a:ea typeface="KaiTi" panose="02010609060101010101" pitchFamily="49" charset="-122"/>
                          </a:rPr>
                        </m:ctrlPr>
                      </m:sSubPr>
                      <m:e>
                        <m:r>
                          <a:rPr kumimoji="1" lang="en-US" altLang="zh-CN" sz="2800" b="0" i="1" dirty="0" smtClean="0">
                            <a:latin typeface="Cambria Math" panose="02040503050406030204" pitchFamily="18" charset="0"/>
                            <a:ea typeface="KaiTi" panose="02010609060101010101" pitchFamily="49" charset="-122"/>
                          </a:rPr>
                          <m:t>𝑋</m:t>
                        </m:r>
                      </m:e>
                      <m:sub>
                        <m:r>
                          <a:rPr kumimoji="1" lang="en-US" altLang="zh-CN" sz="2800" b="0" i="1" dirty="0" smtClean="0">
                            <a:latin typeface="Cambria Math" panose="02040503050406030204" pitchFamily="18" charset="0"/>
                            <a:ea typeface="KaiTi" panose="02010609060101010101" pitchFamily="49" charset="-122"/>
                          </a:rPr>
                          <m:t>𝑇</m:t>
                        </m:r>
                      </m:sub>
                    </m:sSub>
                    <m:r>
                      <a:rPr kumimoji="1" lang="en-US" altLang="zh-CN" sz="2800" b="0" i="1" dirty="0" smtClean="0">
                        <a:latin typeface="Cambria Math" panose="02040503050406030204" pitchFamily="18" charset="0"/>
                        <a:ea typeface="KaiTi" panose="02010609060101010101" pitchFamily="49" charset="-122"/>
                      </a:rPr>
                      <m:t>=−</m:t>
                    </m:r>
                    <m:d>
                      <m:dPr>
                        <m:ctrlPr>
                          <a:rPr kumimoji="1" lang="en-US" altLang="zh-CN" sz="2800" b="0" i="1" dirty="0" smtClean="0">
                            <a:latin typeface="Cambria Math" panose="02040503050406030204" pitchFamily="18" charset="0"/>
                            <a:ea typeface="KaiTi" panose="02010609060101010101" pitchFamily="49" charset="-122"/>
                          </a:rPr>
                        </m:ctrlPr>
                      </m:dPr>
                      <m:e>
                        <m:r>
                          <a:rPr kumimoji="1" lang="en-US" altLang="zh-CN" sz="2800" b="0" i="1" dirty="0" smtClean="0">
                            <a:latin typeface="Cambria Math" panose="02040503050406030204" pitchFamily="18" charset="0"/>
                            <a:ea typeface="KaiTi" panose="02010609060101010101" pitchFamily="49" charset="-122"/>
                          </a:rPr>
                          <m:t>100</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1011+1</m:t>
                        </m:r>
                      </m:e>
                    </m:d>
                    <m:r>
                      <a:rPr kumimoji="1" lang="en-US" altLang="zh-CN" sz="2800" b="0" i="1" dirty="0" smtClean="0">
                        <a:latin typeface="Cambria Math" panose="02040503050406030204" pitchFamily="18" charset="0"/>
                        <a:ea typeface="KaiTi" panose="02010609060101010101" pitchFamily="49" charset="-122"/>
                      </a:rPr>
                      <m:t>=−100</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1100=−76</m:t>
                    </m:r>
                  </m:oMath>
                </a14:m>
                <a:endParaRPr kumimoji="1" lang="zh-CN" altLang="en-US" sz="2800" dirty="0">
                  <a:latin typeface="KaiTi" panose="02010609060101010101" pitchFamily="49" charset="-122"/>
                  <a:ea typeface="KaiTi" panose="02010609060101010101" pitchFamily="49" charset="-122"/>
                </a:endParaRPr>
              </a:p>
            </p:txBody>
          </p:sp>
        </mc:Choice>
        <mc:Fallback xmlns="">
          <p:sp>
            <p:nvSpPr>
              <p:cNvPr id="8" name="文本框 7">
                <a:extLst>
                  <a:ext uri="{FF2B5EF4-FFF2-40B4-BE49-F238E27FC236}">
                    <a16:creationId xmlns:a16="http://schemas.microsoft.com/office/drawing/2014/main" id="{17CF5043-2AD8-9543-8BED-C5210F368169}"/>
                  </a:ext>
                </a:extLst>
              </p:cNvPr>
              <p:cNvSpPr txBox="1">
                <a:spLocks noRot="1" noChangeAspect="1" noMove="1" noResize="1" noEditPoints="1" noAdjustHandles="1" noChangeArrowheads="1" noChangeShapeType="1" noTextEdit="1"/>
              </p:cNvSpPr>
              <p:nvPr/>
            </p:nvSpPr>
            <p:spPr>
              <a:xfrm>
                <a:off x="1179871" y="3953354"/>
                <a:ext cx="11299371" cy="572657"/>
              </a:xfrm>
              <a:prstGeom prst="rect">
                <a:avLst/>
              </a:prstGeom>
              <a:blipFill>
                <a:blip r:embed="rId3"/>
                <a:stretch>
                  <a:fillRect l="-1010" t="-2174" b="-2826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A2117D93-CD46-51EC-ABD7-444A547EA19E}"/>
              </a:ext>
            </a:extLst>
          </p:cNvPr>
          <p:cNvSpPr>
            <a:spLocks noGrp="1"/>
          </p:cNvSpPr>
          <p:nvPr>
            <p:ph type="sldNum" sz="quarter" idx="12"/>
          </p:nvPr>
        </p:nvSpPr>
        <p:spPr/>
        <p:txBody>
          <a:bodyPr/>
          <a:lstStyle/>
          <a:p>
            <a:fld id="{392CBAA0-59E6-204E-8F03-85E5040D48B8}" type="slidenum">
              <a:rPr kumimoji="1" lang="zh-CN" altLang="en-US" smtClean="0"/>
              <a:t>57</a:t>
            </a:fld>
            <a:r>
              <a:rPr kumimoji="1" lang="en-US" altLang="zh-CN"/>
              <a:t>/89</a:t>
            </a:r>
            <a:endParaRPr kumimoji="1" lang="zh-CN" altLang="en-US" dirty="0"/>
          </a:p>
        </p:txBody>
      </p:sp>
    </p:spTree>
    <p:extLst>
      <p:ext uri="{BB962C8B-B14F-4D97-AF65-F5344CB8AC3E}">
        <p14:creationId xmlns:p14="http://schemas.microsoft.com/office/powerpoint/2010/main" val="2631018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定点数的编码：反码表示法</a:t>
            </a:r>
          </a:p>
        </p:txBody>
      </p:sp>
      <p:sp>
        <p:nvSpPr>
          <p:cNvPr id="7" name="文本框 6">
            <a:extLst>
              <a:ext uri="{FF2B5EF4-FFF2-40B4-BE49-F238E27FC236}">
                <a16:creationId xmlns:a16="http://schemas.microsoft.com/office/drawing/2014/main" id="{2FCE4F39-053F-A24A-A223-2C3E210DD96D}"/>
              </a:ext>
            </a:extLst>
          </p:cNvPr>
          <p:cNvSpPr txBox="1"/>
          <p:nvPr/>
        </p:nvSpPr>
        <p:spPr>
          <a:xfrm>
            <a:off x="154405" y="948950"/>
            <a:ext cx="11883189" cy="5053819"/>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负数的补码可采用“各位取反，末位加</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”的方法得到</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仅各位取反而末位不加</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，那么就得到负数的</a:t>
            </a:r>
            <a:r>
              <a:rPr kumimoji="1" lang="zh-CN" altLang="en-US" sz="2400" dirty="0">
                <a:solidFill>
                  <a:srgbClr val="0000FF"/>
                </a:solidFill>
                <a:latin typeface="KaiTi" panose="02010609060101010101" pitchFamily="49" charset="-122"/>
                <a:ea typeface="KaiTi" panose="02010609060101010101" pitchFamily="49" charset="-122"/>
              </a:rPr>
              <a:t>反码</a:t>
            </a:r>
            <a:r>
              <a:rPr kumimoji="1" lang="zh-CN" altLang="en-US" sz="2400" dirty="0">
                <a:latin typeface="KaiTi" panose="02010609060101010101" pitchFamily="49" charset="-122"/>
                <a:ea typeface="KaiTi" panose="02010609060101010101" pitchFamily="49" charset="-122"/>
              </a:rPr>
              <a:t>表示</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反码的定义就是在相应的补码表示中再末位减</a:t>
            </a:r>
            <a:r>
              <a:rPr kumimoji="1" lang="en-US" altLang="zh-CN" sz="2400" dirty="0">
                <a:latin typeface="KaiTi" panose="02010609060101010101" pitchFamily="49" charset="-122"/>
                <a:ea typeface="KaiTi" panose="02010609060101010101" pitchFamily="49" charset="-122"/>
              </a:rPr>
              <a:t>1</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反码特点</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的表示不唯一</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表数范围比补码少一个最小负数</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运算时必须考虑循环进位</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因此，反码在计算机中很少被使用，有时作为数码变换的中间表示形式或者用于数据校验</a:t>
            </a:r>
          </a:p>
        </p:txBody>
      </p:sp>
      <p:sp>
        <p:nvSpPr>
          <p:cNvPr id="2" name="灯片编号占位符 1">
            <a:extLst>
              <a:ext uri="{FF2B5EF4-FFF2-40B4-BE49-F238E27FC236}">
                <a16:creationId xmlns:a16="http://schemas.microsoft.com/office/drawing/2014/main" id="{E63B25AB-3D91-C068-D02C-0BD60D07F3B5}"/>
              </a:ext>
            </a:extLst>
          </p:cNvPr>
          <p:cNvSpPr>
            <a:spLocks noGrp="1"/>
          </p:cNvSpPr>
          <p:nvPr>
            <p:ph type="sldNum" sz="quarter" idx="12"/>
          </p:nvPr>
        </p:nvSpPr>
        <p:spPr/>
        <p:txBody>
          <a:bodyPr/>
          <a:lstStyle/>
          <a:p>
            <a:fld id="{392CBAA0-59E6-204E-8F03-85E5040D48B8}" type="slidenum">
              <a:rPr kumimoji="1" lang="zh-CN" altLang="en-US" smtClean="0"/>
              <a:t>58</a:t>
            </a:fld>
            <a:r>
              <a:rPr kumimoji="1" lang="en-US" altLang="zh-CN"/>
              <a:t>/89</a:t>
            </a:r>
            <a:endParaRPr kumimoji="1" lang="zh-CN" altLang="en-US" dirty="0"/>
          </a:p>
        </p:txBody>
      </p:sp>
    </p:spTree>
    <p:extLst>
      <p:ext uri="{BB962C8B-B14F-4D97-AF65-F5344CB8AC3E}">
        <p14:creationId xmlns:p14="http://schemas.microsoft.com/office/powerpoint/2010/main" val="226681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定点数的编码：移码表示法</a:t>
            </a:r>
          </a:p>
        </p:txBody>
      </p:sp>
      <p:sp>
        <p:nvSpPr>
          <p:cNvPr id="7" name="文本框 6">
            <a:extLst>
              <a:ext uri="{FF2B5EF4-FFF2-40B4-BE49-F238E27FC236}">
                <a16:creationId xmlns:a16="http://schemas.microsoft.com/office/drawing/2014/main" id="{2FCE4F39-053F-A24A-A223-2C3E210DD96D}"/>
              </a:ext>
            </a:extLst>
          </p:cNvPr>
          <p:cNvSpPr txBox="1"/>
          <p:nvPr/>
        </p:nvSpPr>
        <p:spPr>
          <a:xfrm>
            <a:off x="154405" y="948950"/>
            <a:ext cx="11883189" cy="3976601"/>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浮点数实际上是用两个定点数来表示的</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用定点小数表示浮点数的</a:t>
            </a:r>
            <a:r>
              <a:rPr kumimoji="1" lang="zh-CN" altLang="en-US" sz="2400" dirty="0">
                <a:solidFill>
                  <a:srgbClr val="0000FF"/>
                </a:solidFill>
                <a:latin typeface="KaiTi" panose="02010609060101010101" pitchFamily="49" charset="-122"/>
                <a:ea typeface="KaiTi" panose="02010609060101010101" pitchFamily="49" charset="-122"/>
              </a:rPr>
              <a:t>尾数</a:t>
            </a:r>
            <a:r>
              <a:rPr kumimoji="1" lang="zh-CN" altLang="en-US" sz="2400" dirty="0">
                <a:latin typeface="KaiTi" panose="02010609060101010101" pitchFamily="49" charset="-122"/>
                <a:ea typeface="KaiTi" panose="02010609060101010101" pitchFamily="49" charset="-122"/>
              </a:rPr>
              <a:t>，用定点整数表示浮点数的</a:t>
            </a:r>
            <a:r>
              <a:rPr kumimoji="1" lang="zh-CN" altLang="en-US" sz="2400" dirty="0">
                <a:solidFill>
                  <a:srgbClr val="0000FF"/>
                </a:solidFill>
                <a:latin typeface="KaiTi" panose="02010609060101010101" pitchFamily="49" charset="-122"/>
                <a:ea typeface="KaiTi" panose="02010609060101010101" pitchFamily="49" charset="-122"/>
              </a:rPr>
              <a:t>阶</a:t>
            </a:r>
            <a:r>
              <a:rPr kumimoji="1" lang="zh-CN" altLang="en-US" sz="2400" dirty="0">
                <a:latin typeface="KaiTi" panose="02010609060101010101" pitchFamily="49" charset="-122"/>
                <a:ea typeface="KaiTi" panose="02010609060101010101" pitchFamily="49" charset="-122"/>
              </a:rPr>
              <a:t>（即</a:t>
            </a:r>
            <a:r>
              <a:rPr kumimoji="1" lang="zh-CN" altLang="en-US" sz="2400" dirty="0">
                <a:solidFill>
                  <a:srgbClr val="0000FF"/>
                </a:solidFill>
                <a:latin typeface="KaiTi" panose="02010609060101010101" pitchFamily="49" charset="-122"/>
                <a:ea typeface="KaiTi" panose="02010609060101010101" pitchFamily="49" charset="-122"/>
              </a:rPr>
              <a:t>指数</a:t>
            </a:r>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一般情况下，浮点数的阶用一种称为“移码”的编码方式表示</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通常，将阶的编码称为</a:t>
            </a:r>
            <a:r>
              <a:rPr kumimoji="1" lang="zh-CN" altLang="en-US" sz="2400" dirty="0">
                <a:solidFill>
                  <a:srgbClr val="0000FF"/>
                </a:solidFill>
                <a:latin typeface="KaiTi" panose="02010609060101010101" pitchFamily="49" charset="-122"/>
                <a:ea typeface="KaiTi" panose="02010609060101010101" pitchFamily="49" charset="-122"/>
              </a:rPr>
              <a:t>阶码</a:t>
            </a:r>
            <a:endParaRPr kumimoji="1" lang="en-US" altLang="zh-CN" sz="2400" dirty="0">
              <a:solidFill>
                <a:srgbClr val="0000FF"/>
              </a:solidFill>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为什么用移码表示阶？</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阶可以是正数，也可以是负数，当进行浮点数的加减运算时，必须先“对阶”（即比较两个数的阶的大小并使之相等）</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83954D10-93C7-C2E3-851B-2D8F82F478FF}"/>
              </a:ext>
            </a:extLst>
          </p:cNvPr>
          <p:cNvSpPr>
            <a:spLocks noGrp="1"/>
          </p:cNvSpPr>
          <p:nvPr>
            <p:ph type="sldNum" sz="quarter" idx="12"/>
          </p:nvPr>
        </p:nvSpPr>
        <p:spPr/>
        <p:txBody>
          <a:bodyPr/>
          <a:lstStyle/>
          <a:p>
            <a:fld id="{392CBAA0-59E6-204E-8F03-85E5040D48B8}" type="slidenum">
              <a:rPr kumimoji="1" lang="zh-CN" altLang="en-US" smtClean="0"/>
              <a:t>59</a:t>
            </a:fld>
            <a:r>
              <a:rPr kumimoji="1" lang="en-US" altLang="zh-CN"/>
              <a:t>/89</a:t>
            </a:r>
            <a:endParaRPr kumimoji="1" lang="zh-CN" altLang="en-US" dirty="0"/>
          </a:p>
        </p:txBody>
      </p:sp>
    </p:spTree>
    <p:extLst>
      <p:ext uri="{BB962C8B-B14F-4D97-AF65-F5344CB8AC3E}">
        <p14:creationId xmlns:p14="http://schemas.microsoft.com/office/powerpoint/2010/main" val="291838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数字电路及其特点</a:t>
            </a:r>
          </a:p>
        </p:txBody>
      </p:sp>
      <p:sp>
        <p:nvSpPr>
          <p:cNvPr id="6" name="文本框 5">
            <a:extLst>
              <a:ext uri="{FF2B5EF4-FFF2-40B4-BE49-F238E27FC236}">
                <a16:creationId xmlns:a16="http://schemas.microsoft.com/office/drawing/2014/main" id="{E3FF8559-D9F6-E24B-9FEB-75F7F3063E61}"/>
              </a:ext>
            </a:extLst>
          </p:cNvPr>
          <p:cNvSpPr txBox="1"/>
          <p:nvPr/>
        </p:nvSpPr>
        <p:spPr>
          <a:xfrm>
            <a:off x="0" y="2823631"/>
            <a:ext cx="12192000" cy="3470758"/>
          </a:xfrm>
          <a:prstGeom prst="rect">
            <a:avLst/>
          </a:prstGeom>
          <a:noFill/>
        </p:spPr>
        <p:txBody>
          <a:bodyPr wrap="square" rtlCol="0">
            <a:spAutoFit/>
          </a:bodyPr>
          <a:lstStyle/>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与模拟电路相比，数字电路主要有如下特点</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电路结构简单，便于集成化</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在数字电路中晶体管均工作在饱和区</a:t>
            </a:r>
            <a:r>
              <a:rPr kumimoji="1" lang="zh-CN" altLang="en-US" sz="2400">
                <a:latin typeface="Myriad Pro" panose="020B0503030403020204" pitchFamily="34" charset="0"/>
                <a:ea typeface="KaiTi" panose="02010609060101010101" pitchFamily="49" charset="-122"/>
              </a:rPr>
              <a:t>或截止区</a:t>
            </a:r>
            <a:r>
              <a:rPr kumimoji="1" lang="zh-CN" altLang="en-US" sz="2400" dirty="0">
                <a:latin typeface="Myriad Pro" panose="020B0503030403020204" pitchFamily="34" charset="0"/>
                <a:ea typeface="KaiTi" panose="02010609060101010101" pitchFamily="49" charset="-122"/>
              </a:rPr>
              <a:t>，工作在开关状态，因而数字电路的抗干扰能力，可靠性高</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数字信息便于长期保存和加密</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数字集成电路产品系列全，通用性强，成本低</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数字电路不仅能完成数值运算，还能进行逻辑判断等</a:t>
            </a:r>
            <a:endParaRPr kumimoji="1" lang="en-US" altLang="zh-CN" sz="2400" dirty="0">
              <a:latin typeface="Myriad Pro" panose="020B0503030403020204" pitchFamily="34" charset="0"/>
              <a:ea typeface="KaiTi" panose="02010609060101010101" pitchFamily="49" charset="-122"/>
            </a:endParaRPr>
          </a:p>
        </p:txBody>
      </p:sp>
      <p:sp>
        <p:nvSpPr>
          <p:cNvPr id="8" name="文本框 7">
            <a:extLst>
              <a:ext uri="{FF2B5EF4-FFF2-40B4-BE49-F238E27FC236}">
                <a16:creationId xmlns:a16="http://schemas.microsoft.com/office/drawing/2014/main" id="{F8EC49A9-DA0C-454E-A3B2-76E3D353E02B}"/>
              </a:ext>
            </a:extLst>
          </p:cNvPr>
          <p:cNvSpPr txBox="1"/>
          <p:nvPr/>
        </p:nvSpPr>
        <p:spPr>
          <a:xfrm>
            <a:off x="0" y="1013646"/>
            <a:ext cx="12192000" cy="1415772"/>
          </a:xfrm>
          <a:prstGeom prst="rect">
            <a:avLst/>
          </a:prstGeom>
          <a:noFill/>
        </p:spPr>
        <p:txBody>
          <a:bodyPr wrap="square" rtlCol="0">
            <a:spAutoFit/>
          </a:bodyPr>
          <a:lstStyle/>
          <a:p>
            <a:pPr marL="342900" indent="-342900">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电子电路中，电信号分为</a:t>
            </a:r>
            <a:r>
              <a:rPr kumimoji="1" lang="zh-CN" altLang="en-US" sz="2800" dirty="0">
                <a:solidFill>
                  <a:srgbClr val="0000FF"/>
                </a:solidFill>
                <a:latin typeface="Myriad Pro" panose="020B0503030403020204" pitchFamily="34" charset="0"/>
                <a:ea typeface="Songti SC" panose="02010600040101010101" pitchFamily="2" charset="-122"/>
              </a:rPr>
              <a:t>模拟信号</a:t>
            </a:r>
            <a:r>
              <a:rPr kumimoji="1" lang="zh-CN" altLang="en-US" sz="2800" dirty="0">
                <a:latin typeface="Myriad Pro" panose="020B0503030403020204" pitchFamily="34" charset="0"/>
                <a:ea typeface="Songti SC" panose="02010600040101010101" pitchFamily="2" charset="-122"/>
              </a:rPr>
              <a:t>和</a:t>
            </a:r>
            <a:r>
              <a:rPr kumimoji="1" lang="zh-CN" altLang="en-US" sz="2800" dirty="0">
                <a:solidFill>
                  <a:srgbClr val="0000FF"/>
                </a:solidFill>
                <a:latin typeface="Myriad Pro" panose="020B0503030403020204" pitchFamily="34" charset="0"/>
                <a:ea typeface="Songti SC" panose="02010600040101010101" pitchFamily="2" charset="-122"/>
              </a:rPr>
              <a:t>数字信号</a:t>
            </a:r>
            <a:endParaRPr kumimoji="1" lang="en-US" altLang="zh-CN" sz="2800" dirty="0">
              <a:solidFill>
                <a:srgbClr val="0000FF"/>
              </a:solidFill>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模拟信号和数字信号可以通过模</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数转换电路（</a:t>
            </a:r>
            <a:r>
              <a:rPr kumimoji="1" lang="en-US" altLang="zh-CN" sz="2400" dirty="0">
                <a:latin typeface="Myriad Pro" panose="020B0503030403020204" pitchFamily="34" charset="0"/>
                <a:ea typeface="KaiTi" panose="02010609060101010101" pitchFamily="49" charset="-122"/>
              </a:rPr>
              <a:t>ADC, analog to digital converter</a:t>
            </a:r>
            <a:r>
              <a:rPr kumimoji="1" lang="zh-CN" altLang="en-US" sz="2400" dirty="0">
                <a:latin typeface="Myriad Pro" panose="020B0503030403020204" pitchFamily="34" charset="0"/>
                <a:ea typeface="KaiTi" panose="02010609060101010101" pitchFamily="49" charset="-122"/>
              </a:rPr>
              <a:t>）或数</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模转换电路（</a:t>
            </a:r>
            <a:r>
              <a:rPr kumimoji="1" lang="en-US" altLang="zh-CN" sz="2400" dirty="0">
                <a:latin typeface="Myriad Pro" panose="020B0503030403020204" pitchFamily="34" charset="0"/>
                <a:ea typeface="KaiTi" panose="02010609060101010101" pitchFamily="49" charset="-122"/>
              </a:rPr>
              <a:t>DAC, digital to analog converter</a:t>
            </a:r>
            <a:r>
              <a:rPr kumimoji="1" lang="zh-CN" altLang="en-US" sz="2400" dirty="0">
                <a:latin typeface="Myriad Pro" panose="020B0503030403020204" pitchFamily="34" charset="0"/>
                <a:ea typeface="KaiTi" panose="02010609060101010101" pitchFamily="49" charset="-122"/>
              </a:rPr>
              <a:t>）进行转换</a:t>
            </a:r>
          </a:p>
        </p:txBody>
      </p:sp>
      <p:sp>
        <p:nvSpPr>
          <p:cNvPr id="2" name="灯片编号占位符 1">
            <a:extLst>
              <a:ext uri="{FF2B5EF4-FFF2-40B4-BE49-F238E27FC236}">
                <a16:creationId xmlns:a16="http://schemas.microsoft.com/office/drawing/2014/main" id="{B24C0464-61CC-88CF-02CC-285CFE9ED1D8}"/>
              </a:ext>
            </a:extLst>
          </p:cNvPr>
          <p:cNvSpPr>
            <a:spLocks noGrp="1"/>
          </p:cNvSpPr>
          <p:nvPr>
            <p:ph type="sldNum" sz="quarter" idx="12"/>
          </p:nvPr>
        </p:nvSpPr>
        <p:spPr/>
        <p:txBody>
          <a:bodyPr/>
          <a:lstStyle/>
          <a:p>
            <a:fld id="{392CBAA0-59E6-204E-8F03-85E5040D48B8}" type="slidenum">
              <a:rPr kumimoji="1" lang="zh-CN" altLang="en-US" smtClean="0"/>
              <a:t>6</a:t>
            </a:fld>
            <a:r>
              <a:rPr kumimoji="1" lang="en-US" altLang="zh-CN"/>
              <a:t>/89</a:t>
            </a:r>
            <a:endParaRPr kumimoji="1" lang="zh-CN" altLang="en-US" dirty="0"/>
          </a:p>
        </p:txBody>
      </p:sp>
    </p:spTree>
    <p:extLst>
      <p:ext uri="{BB962C8B-B14F-4D97-AF65-F5344CB8AC3E}">
        <p14:creationId xmlns:p14="http://schemas.microsoft.com/office/powerpoint/2010/main" val="643318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2.1.1</a:t>
            </a:r>
            <a:r>
              <a:rPr kumimoji="1" lang="zh-CN" altLang="en-US" dirty="0"/>
              <a:t> 定点数的编码：移码表示法</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54405" y="948950"/>
                <a:ext cx="11883189" cy="4530023"/>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对阶的简化操作</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为简化比较操作，使操作过程不涉及阶的符号，可以对每个阶都加上一个正的常数，称为</a:t>
                </a:r>
                <a:r>
                  <a:rPr kumimoji="1" lang="zh-CN" altLang="en-US" sz="2400" dirty="0">
                    <a:solidFill>
                      <a:srgbClr val="0000FF"/>
                    </a:solidFill>
                    <a:latin typeface="Myriad Pro" panose="020B0503030403020204" pitchFamily="34" charset="0"/>
                    <a:ea typeface="KaiTi" panose="02010609060101010101" pitchFamily="49" charset="-122"/>
                  </a:rPr>
                  <a:t>偏置常数</a:t>
                </a:r>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bias</a:t>
                </a:r>
                <a:r>
                  <a:rPr kumimoji="1" lang="zh-CN" altLang="en-US" sz="2400" dirty="0">
                    <a:latin typeface="Myriad Pro" panose="020B0503030403020204" pitchFamily="34" charset="0"/>
                    <a:ea typeface="KaiTi" panose="02010609060101010101" pitchFamily="49" charset="-122"/>
                  </a:rPr>
                  <a:t>），使所有阶都转换为正整数</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这样，在对浮点数的阶进行比较时，就是对两个正整数进行比较，因此可以直观地将两个数按位从左到右进行比对，从而</a:t>
                </a:r>
                <a:r>
                  <a:rPr kumimoji="1" lang="zh-CN" altLang="en-US" sz="2400" dirty="0">
                    <a:solidFill>
                      <a:srgbClr val="0000FF"/>
                    </a:solidFill>
                    <a:latin typeface="Myriad Pro" panose="020B0503030403020204" pitchFamily="34" charset="0"/>
                    <a:ea typeface="KaiTi" panose="02010609060101010101" pitchFamily="49" charset="-122"/>
                  </a:rPr>
                  <a:t>简化对阶操作</a:t>
                </a:r>
                <a:endParaRPr kumimoji="1" lang="en-US" altLang="zh-CN" sz="2400" dirty="0">
                  <a:solidFill>
                    <a:srgbClr val="0000FF"/>
                  </a:solidFill>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移码表示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假设用来表示阶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𝐸</m:t>
                    </m:r>
                  </m:oMath>
                </a14:m>
                <a:r>
                  <a:rPr kumimoji="1" lang="zh-CN" altLang="en-US" sz="2400" dirty="0">
                    <a:latin typeface="Myriad Pro" panose="020B0503030403020204" pitchFamily="34" charset="0"/>
                    <a:ea typeface="KaiTi" panose="02010609060101010101" pitchFamily="49" charset="-122"/>
                  </a:rPr>
                  <a:t> 的移码的位数为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Myriad Pro" panose="020B0503030403020204" pitchFamily="34" charset="0"/>
                    <a:ea typeface="KaiTi" panose="02010609060101010101" pitchFamily="49" charset="-122"/>
                  </a:rPr>
                  <a:t>，则 </a:t>
                </a:r>
                <a14:m>
                  <m:oMath xmlns:m="http://schemas.openxmlformats.org/officeDocument/2006/math">
                    <m:sSub>
                      <m:sSubPr>
                        <m:ctrlPr>
                          <a:rPr kumimoji="1" lang="en-US" altLang="zh-CN" sz="2400" b="0" i="1" dirty="0" smtClean="0">
                            <a:latin typeface="Cambria Math" panose="02040503050406030204" pitchFamily="18" charset="0"/>
                            <a:ea typeface="KaiTi" panose="02010609060101010101" pitchFamily="49" charset="-122"/>
                          </a:rPr>
                        </m:ctrlPr>
                      </m:sSubPr>
                      <m:e>
                        <m:d>
                          <m:dPr>
                            <m:begChr m:val="["/>
                            <m:endChr m:val="]"/>
                            <m:ctrlPr>
                              <a:rPr kumimoji="1" lang="en-US" altLang="zh-CN" sz="2400" i="1" dirty="0" smtClean="0">
                                <a:latin typeface="Cambria Math" panose="02040503050406030204" pitchFamily="18" charset="0"/>
                                <a:ea typeface="KaiTi" panose="02010609060101010101" pitchFamily="49" charset="-122"/>
                              </a:rPr>
                            </m:ctrlPr>
                          </m:dPr>
                          <m:e>
                            <m:r>
                              <a:rPr kumimoji="1" lang="en-US" altLang="zh-CN" sz="2400" i="1" dirty="0" smtClean="0">
                                <a:latin typeface="Cambria Math" panose="02040503050406030204" pitchFamily="18" charset="0"/>
                                <a:ea typeface="KaiTi" panose="02010609060101010101" pitchFamily="49" charset="-122"/>
                              </a:rPr>
                              <m:t>𝐸</m:t>
                            </m:r>
                          </m:e>
                        </m:d>
                      </m:e>
                      <m:sub>
                        <m:r>
                          <a:rPr kumimoji="1" lang="zh-CN" altLang="en-US" sz="2400" i="1" dirty="0">
                            <a:latin typeface="Cambria Math" panose="02040503050406030204" pitchFamily="18" charset="0"/>
                            <a:ea typeface="KaiTi" panose="02010609060101010101" pitchFamily="49" charset="-122"/>
                          </a:rPr>
                          <m:t>移</m:t>
                        </m:r>
                      </m:sub>
                    </m:sSub>
                    <m:r>
                      <a:rPr kumimoji="1" lang="en-US" altLang="zh-CN" sz="2400" b="0" i="1" dirty="0" smtClean="0">
                        <a:latin typeface="Cambria Math" panose="02040503050406030204" pitchFamily="18" charset="0"/>
                        <a:ea typeface="KaiTi" panose="02010609060101010101" pitchFamily="49" charset="-122"/>
                      </a:rPr>
                      <m:t>=</m:t>
                    </m:r>
                    <m:r>
                      <a:rPr kumimoji="1" lang="zh-CN" altLang="en-US" sz="2400" i="1" dirty="0">
                        <a:latin typeface="Cambria Math" panose="02040503050406030204" pitchFamily="18" charset="0"/>
                        <a:ea typeface="KaiTi" panose="02010609060101010101" pitchFamily="49" charset="-122"/>
                      </a:rPr>
                      <m:t>偏置常数</m:t>
                    </m:r>
                    <m:r>
                      <a:rPr kumimoji="1" lang="en-US" altLang="zh-CN" sz="2400" b="0" i="1" dirty="0" smtClean="0">
                        <a:latin typeface="Cambria Math" panose="02040503050406030204" pitchFamily="18" charset="0"/>
                        <a:ea typeface="KaiTi" panose="02010609060101010101" pitchFamily="49" charset="-122"/>
                      </a:rPr>
                      <m:t>+</m:t>
                    </m:r>
                    <m:r>
                      <a:rPr kumimoji="1" lang="en-US" altLang="zh-CN" sz="2400" b="0" i="1" dirty="0" smtClean="0">
                        <a:latin typeface="Cambria Math" panose="02040503050406030204" pitchFamily="18" charset="0"/>
                        <a:ea typeface="KaiTi" panose="02010609060101010101" pitchFamily="49" charset="-122"/>
                      </a:rPr>
                      <m:t>𝐸</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通常，偏置常数取 </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oMath>
                </a14:m>
                <a:r>
                  <a:rPr kumimoji="1" lang="zh-CN" altLang="en-US" sz="2400" dirty="0">
                    <a:latin typeface="Myriad Pro" panose="020B0503030403020204" pitchFamily="34" charset="0"/>
                    <a:ea typeface="KaiTi" panose="02010609060101010101" pitchFamily="49" charset="-122"/>
                  </a:rPr>
                  <a:t> 或 </a:t>
                </a:r>
                <a14:m>
                  <m:oMath xmlns:m="http://schemas.openxmlformats.org/officeDocument/2006/math">
                    <m:sSup>
                      <m:sSupPr>
                        <m:ctrlPr>
                          <a:rPr kumimoji="1" lang="en-US" altLang="zh-CN" sz="2400" i="1">
                            <a:latin typeface="Cambria Math" panose="02040503050406030204" pitchFamily="18" charset="0"/>
                            <a:ea typeface="KaiTi" panose="02010609060101010101" pitchFamily="49" charset="-122"/>
                          </a:rPr>
                        </m:ctrlPr>
                      </m:sSupPr>
                      <m:e>
                        <m:r>
                          <a:rPr kumimoji="1" lang="en-US" altLang="zh-CN" sz="2400" i="1">
                            <a:latin typeface="Cambria Math" panose="02040503050406030204" pitchFamily="18" charset="0"/>
                            <a:ea typeface="KaiTi" panose="02010609060101010101" pitchFamily="49" charset="-122"/>
                          </a:rPr>
                          <m:t>2</m:t>
                        </m:r>
                      </m:e>
                      <m:sup>
                        <m:r>
                          <a:rPr kumimoji="1" lang="en-US" altLang="zh-CN" sz="2400" i="1">
                            <a:latin typeface="Cambria Math" panose="02040503050406030204" pitchFamily="18" charset="0"/>
                            <a:ea typeface="KaiTi" panose="02010609060101010101" pitchFamily="49" charset="-122"/>
                          </a:rPr>
                          <m:t>𝑛</m:t>
                        </m:r>
                        <m:r>
                          <a:rPr kumimoji="1" lang="en-US" altLang="zh-CN" sz="2400" i="1">
                            <a:latin typeface="Cambria Math" panose="02040503050406030204" pitchFamily="18" charset="0"/>
                            <a:ea typeface="KaiTi" panose="02010609060101010101" pitchFamily="49" charset="-122"/>
                          </a:rPr>
                          <m:t>−1</m:t>
                        </m:r>
                      </m:sup>
                    </m:sSup>
                    <m:r>
                      <a:rPr kumimoji="1" lang="en-US" altLang="zh-CN" sz="2400" b="0" i="1" smtClean="0">
                        <a:latin typeface="Cambria Math" panose="02040503050406030204" pitchFamily="18" charset="0"/>
                        <a:ea typeface="KaiTi" panose="02010609060101010101" pitchFamily="49" charset="-122"/>
                      </a:rPr>
                      <m:t>−1</m:t>
                    </m:r>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54405" y="948950"/>
                <a:ext cx="11883189" cy="4530023"/>
              </a:xfrm>
              <a:prstGeom prst="rect">
                <a:avLst/>
              </a:prstGeom>
              <a:blipFill>
                <a:blip r:embed="rId2"/>
                <a:stretch>
                  <a:fillRect l="-1068" b="-196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FC772134-BFC8-0DA5-0D15-E802FC9666F5}"/>
              </a:ext>
            </a:extLst>
          </p:cNvPr>
          <p:cNvSpPr>
            <a:spLocks noGrp="1"/>
          </p:cNvSpPr>
          <p:nvPr>
            <p:ph type="sldNum" sz="quarter" idx="12"/>
          </p:nvPr>
        </p:nvSpPr>
        <p:spPr/>
        <p:txBody>
          <a:bodyPr/>
          <a:lstStyle/>
          <a:p>
            <a:fld id="{392CBAA0-59E6-204E-8F03-85E5040D48B8}" type="slidenum">
              <a:rPr kumimoji="1" lang="zh-CN" altLang="en-US" smtClean="0"/>
              <a:t>60</a:t>
            </a:fld>
            <a:r>
              <a:rPr kumimoji="1" lang="en-US" altLang="zh-CN"/>
              <a:t>/89</a:t>
            </a:r>
            <a:endParaRPr kumimoji="1" lang="zh-CN" altLang="en-US" dirty="0"/>
          </a:p>
        </p:txBody>
      </p:sp>
    </p:spTree>
    <p:extLst>
      <p:ext uri="{BB962C8B-B14F-4D97-AF65-F5344CB8AC3E}">
        <p14:creationId xmlns:p14="http://schemas.microsoft.com/office/powerpoint/2010/main" val="3197237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2.1.2</a:t>
            </a:r>
            <a:r>
              <a:rPr kumimoji="1" lang="zh-CN" altLang="en-US" dirty="0"/>
              <a:t> 整数的表示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0" y="786718"/>
                <a:ext cx="12192000" cy="5900205"/>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整数的小数点隐含在数的最右边，无须表示小数点，也称“定点数”</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200" dirty="0">
                    <a:latin typeface="Myriad Pro" panose="020B0503030403020204" pitchFamily="34" charset="0"/>
                    <a:ea typeface="KaiTi" panose="02010609060101010101" pitchFamily="49" charset="-122"/>
                  </a:rPr>
                  <a:t>计算机中的整数分为</a:t>
                </a:r>
                <a:r>
                  <a:rPr kumimoji="1" lang="zh-CN" altLang="en-US" sz="2200" dirty="0">
                    <a:solidFill>
                      <a:srgbClr val="0000FF"/>
                    </a:solidFill>
                    <a:latin typeface="Myriad Pro" panose="020B0503030403020204" pitchFamily="34" charset="0"/>
                    <a:ea typeface="KaiTi" panose="02010609060101010101" pitchFamily="49" charset="-122"/>
                  </a:rPr>
                  <a:t>无符号整数</a:t>
                </a:r>
                <a:r>
                  <a:rPr kumimoji="1" lang="zh-CN" altLang="en-US" sz="2200" dirty="0">
                    <a:latin typeface="Myriad Pro" panose="020B0503030403020204" pitchFamily="34" charset="0"/>
                    <a:ea typeface="KaiTi" panose="02010609060101010101" pitchFamily="49" charset="-122"/>
                  </a:rPr>
                  <a:t>（</a:t>
                </a:r>
                <a:r>
                  <a:rPr kumimoji="1" lang="en-US" altLang="zh-CN" sz="2200" dirty="0">
                    <a:latin typeface="Myriad Pro" panose="020B0503030403020204" pitchFamily="34" charset="0"/>
                    <a:ea typeface="KaiTi" panose="02010609060101010101" pitchFamily="49" charset="-122"/>
                  </a:rPr>
                  <a:t>unsigned</a:t>
                </a:r>
                <a:r>
                  <a:rPr kumimoji="1" lang="zh-CN" altLang="en-US" sz="2200" dirty="0">
                    <a:latin typeface="Myriad Pro" panose="020B0503030403020204" pitchFamily="34" charset="0"/>
                    <a:ea typeface="KaiTi" panose="02010609060101010101" pitchFamily="49" charset="-122"/>
                  </a:rPr>
                  <a:t> </a:t>
                </a:r>
                <a:r>
                  <a:rPr kumimoji="1" lang="en-US" altLang="zh-CN" sz="2200" dirty="0">
                    <a:latin typeface="Myriad Pro" panose="020B0503030403020204" pitchFamily="34" charset="0"/>
                    <a:ea typeface="KaiTi" panose="02010609060101010101" pitchFamily="49" charset="-122"/>
                  </a:rPr>
                  <a:t>integer</a:t>
                </a:r>
                <a:r>
                  <a:rPr kumimoji="1" lang="zh-CN" altLang="en-US" sz="2200" dirty="0">
                    <a:latin typeface="Myriad Pro" panose="020B0503030403020204" pitchFamily="34" charset="0"/>
                    <a:ea typeface="KaiTi" panose="02010609060101010101" pitchFamily="49" charset="-122"/>
                  </a:rPr>
                  <a:t>）和</a:t>
                </a:r>
                <a:r>
                  <a:rPr kumimoji="1" lang="zh-CN" altLang="en-US" sz="2200" dirty="0">
                    <a:solidFill>
                      <a:srgbClr val="0000FF"/>
                    </a:solidFill>
                    <a:latin typeface="Myriad Pro" panose="020B0503030403020204" pitchFamily="34" charset="0"/>
                    <a:ea typeface="KaiTi" panose="02010609060101010101" pitchFamily="49" charset="-122"/>
                  </a:rPr>
                  <a:t>带符号整数</a:t>
                </a:r>
                <a:r>
                  <a:rPr kumimoji="1" lang="zh-CN" altLang="en-US" sz="2200" dirty="0">
                    <a:latin typeface="Myriad Pro" panose="020B0503030403020204" pitchFamily="34" charset="0"/>
                    <a:ea typeface="KaiTi" panose="02010609060101010101" pitchFamily="49" charset="-122"/>
                  </a:rPr>
                  <a:t>（</a:t>
                </a:r>
                <a:r>
                  <a:rPr kumimoji="1" lang="en-US" altLang="zh-CN" sz="2200" dirty="0">
                    <a:latin typeface="Myriad Pro" panose="020B0503030403020204" pitchFamily="34" charset="0"/>
                    <a:ea typeface="KaiTi" panose="02010609060101010101" pitchFamily="49" charset="-122"/>
                  </a:rPr>
                  <a:t>signed</a:t>
                </a:r>
                <a:r>
                  <a:rPr kumimoji="1" lang="zh-CN" altLang="en-US" sz="2200" dirty="0">
                    <a:latin typeface="Myriad Pro" panose="020B0503030403020204" pitchFamily="34" charset="0"/>
                    <a:ea typeface="KaiTi" panose="02010609060101010101" pitchFamily="49" charset="-122"/>
                  </a:rPr>
                  <a:t> </a:t>
                </a:r>
                <a:r>
                  <a:rPr kumimoji="1" lang="en-US" altLang="zh-CN" sz="2200" dirty="0">
                    <a:latin typeface="Myriad Pro" panose="020B0503030403020204" pitchFamily="34" charset="0"/>
                    <a:ea typeface="KaiTi" panose="02010609060101010101" pitchFamily="49" charset="-122"/>
                  </a:rPr>
                  <a:t>integer</a:t>
                </a:r>
                <a:r>
                  <a:rPr kumimoji="1" lang="zh-CN" altLang="en-US" sz="2200" dirty="0">
                    <a:latin typeface="Myriad Pro" panose="020B0503030403020204" pitchFamily="34" charset="0"/>
                    <a:ea typeface="KaiTi" panose="02010609060101010101" pitchFamily="49" charset="-122"/>
                  </a:rPr>
                  <a:t>）</a:t>
                </a:r>
                <a:endParaRPr kumimoji="1" lang="en-US" altLang="zh-CN" sz="22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无符号整数，简称无符号数</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一个编码的所有二进位都用来表示数值而没有符号位，非负整数</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用在不出现负值的场合，如地址运算，或用来表示指针、下标等</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省略了一位符号位，</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Myriad Pro" panose="020B0503030403020204" pitchFamily="34" charset="0"/>
                    <a:ea typeface="KaiTi" panose="02010609060101010101" pitchFamily="49" charset="-122"/>
                  </a:rPr>
                  <a:t> 位能表示的数的范围为 </a:t>
                </a:r>
                <a14:m>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0~</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sup>
                    </m:sSup>
                    <m:r>
                      <a:rPr kumimoji="1" lang="en-US" altLang="zh-CN" sz="2400" b="0" i="1" smtClean="0">
                        <a:latin typeface="Cambria Math" panose="02040503050406030204" pitchFamily="18" charset="0"/>
                        <a:ea typeface="KaiTi" panose="02010609060101010101" pitchFamily="49" charset="-122"/>
                      </a:rPr>
                      <m:t>−1</m:t>
                    </m:r>
                  </m:oMath>
                </a14:m>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带符号整数</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必须用一个二进位表示符号</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原码、补码、反码、移码都可以用来表示</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补码表示有其突出的优点，现代计算机中带符号正好都用补码表示</a:t>
                </a:r>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0" y="786718"/>
                <a:ext cx="12192000" cy="5900205"/>
              </a:xfrm>
              <a:prstGeom prst="rect">
                <a:avLst/>
              </a:prstGeom>
              <a:blipFill>
                <a:blip r:embed="rId2"/>
                <a:stretch>
                  <a:fillRect l="-1041" b="-42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78210F30-D510-A9D5-AA98-D99F2D971FC1}"/>
              </a:ext>
            </a:extLst>
          </p:cNvPr>
          <p:cNvSpPr>
            <a:spLocks noGrp="1"/>
          </p:cNvSpPr>
          <p:nvPr>
            <p:ph type="sldNum" sz="quarter" idx="12"/>
          </p:nvPr>
        </p:nvSpPr>
        <p:spPr/>
        <p:txBody>
          <a:bodyPr/>
          <a:lstStyle/>
          <a:p>
            <a:fld id="{392CBAA0-59E6-204E-8F03-85E5040D48B8}" type="slidenum">
              <a:rPr kumimoji="1" lang="zh-CN" altLang="en-US" smtClean="0"/>
              <a:t>61</a:t>
            </a:fld>
            <a:r>
              <a:rPr kumimoji="1" lang="en-US" altLang="zh-CN"/>
              <a:t>/89</a:t>
            </a:r>
            <a:endParaRPr kumimoji="1" lang="zh-CN" altLang="en-US" dirty="0"/>
          </a:p>
        </p:txBody>
      </p:sp>
    </p:spTree>
    <p:extLst>
      <p:ext uri="{BB962C8B-B14F-4D97-AF65-F5344CB8AC3E}">
        <p14:creationId xmlns:p14="http://schemas.microsoft.com/office/powerpoint/2010/main" val="1021954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p:sp>
        <p:nvSpPr>
          <p:cNvPr id="7" name="文本框 6">
            <a:extLst>
              <a:ext uri="{FF2B5EF4-FFF2-40B4-BE49-F238E27FC236}">
                <a16:creationId xmlns:a16="http://schemas.microsoft.com/office/drawing/2014/main" id="{2FCE4F39-053F-A24A-A223-2C3E210DD96D}"/>
              </a:ext>
            </a:extLst>
          </p:cNvPr>
          <p:cNvSpPr txBox="1"/>
          <p:nvPr/>
        </p:nvSpPr>
        <p:spPr>
          <a:xfrm>
            <a:off x="0" y="1037440"/>
            <a:ext cx="12192000" cy="3976601"/>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计算机中专门用浮点数来表示实数</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用定点数表示数值型数据时，其表示的范围很小，运算结果很容易溢出</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用定点数也无法表示带有小数点的实数</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浮点数的表示范围</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任一浮点数可用两个定点数表示，一个定点小数表示浮点数的尾数，一个定点整数表示浮点数的阶</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阶的编码称为阶码，为便于对阶，阶码通常采用移码形式</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81BE4931-967F-80B4-257F-056D8BF3BA04}"/>
              </a:ext>
            </a:extLst>
          </p:cNvPr>
          <p:cNvSpPr>
            <a:spLocks noGrp="1"/>
          </p:cNvSpPr>
          <p:nvPr>
            <p:ph type="sldNum" sz="quarter" idx="12"/>
          </p:nvPr>
        </p:nvSpPr>
        <p:spPr/>
        <p:txBody>
          <a:bodyPr/>
          <a:lstStyle/>
          <a:p>
            <a:fld id="{392CBAA0-59E6-204E-8F03-85E5040D48B8}" type="slidenum">
              <a:rPr kumimoji="1" lang="zh-CN" altLang="en-US" smtClean="0"/>
              <a:t>62</a:t>
            </a:fld>
            <a:r>
              <a:rPr kumimoji="1" lang="en-US" altLang="zh-CN"/>
              <a:t>/89</a:t>
            </a:r>
            <a:endParaRPr kumimoji="1" lang="zh-CN" altLang="en-US" dirty="0"/>
          </a:p>
        </p:txBody>
      </p:sp>
    </p:spTree>
    <p:extLst>
      <p:ext uri="{BB962C8B-B14F-4D97-AF65-F5344CB8AC3E}">
        <p14:creationId xmlns:p14="http://schemas.microsoft.com/office/powerpoint/2010/main" val="3001306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693396"/>
                <a:ext cx="12192000" cy="313630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浮点数的表示范围</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在可表示范围内的数值并不是连续的</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根据浮点数的表示格式，只要尾数为</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，不管阶码是什么，其值都是</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，这样的数被称为机器零；因此，机器零的表示不唯一</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通常用阶码和尾数同时为</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来唯一表示机器零；即当结果出现尾数为</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时，不管阶码是什么，都将阶码取为</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，机器零有</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Myriad Pro" panose="020B0503030403020204" pitchFamily="34" charset="0"/>
                    <a:ea typeface="KaiTi" panose="02010609060101010101" pitchFamily="49" charset="-122"/>
                  </a:rPr>
                  <a:t>和</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Myriad Pro" panose="020B0503030403020204" pitchFamily="34" charset="0"/>
                    <a:ea typeface="KaiTi" panose="02010609060101010101" pitchFamily="49" charset="-122"/>
                  </a:rPr>
                  <a:t>之分</a:t>
                </a:r>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693396"/>
                <a:ext cx="12192000" cy="3136308"/>
              </a:xfrm>
              <a:prstGeom prst="rect">
                <a:avLst/>
              </a:prstGeom>
              <a:blipFill>
                <a:blip r:embed="rId2"/>
                <a:stretch>
                  <a:fillRect l="-938" b="-322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0E57F7B9-B5C9-A146-A9C2-4282C4E5AD67}"/>
              </a:ext>
            </a:extLst>
          </p:cNvPr>
          <p:cNvPicPr>
            <a:picLocks noChangeAspect="1"/>
          </p:cNvPicPr>
          <p:nvPr/>
        </p:nvPicPr>
        <p:blipFill>
          <a:blip r:embed="rId3"/>
          <a:stretch>
            <a:fillRect/>
          </a:stretch>
        </p:blipFill>
        <p:spPr>
          <a:xfrm>
            <a:off x="984147" y="3945645"/>
            <a:ext cx="10223705" cy="2386641"/>
          </a:xfrm>
          <a:prstGeom prst="rect">
            <a:avLst/>
          </a:prstGeom>
        </p:spPr>
      </p:pic>
      <p:sp>
        <p:nvSpPr>
          <p:cNvPr id="9" name="文本框 8">
            <a:extLst>
              <a:ext uri="{FF2B5EF4-FFF2-40B4-BE49-F238E27FC236}">
                <a16:creationId xmlns:a16="http://schemas.microsoft.com/office/drawing/2014/main" id="{EB5CCBEF-F626-384C-A24C-777736EAFE68}"/>
              </a:ext>
            </a:extLst>
          </p:cNvPr>
          <p:cNvSpPr txBox="1"/>
          <p:nvPr/>
        </p:nvSpPr>
        <p:spPr>
          <a:xfrm>
            <a:off x="1445342" y="6280826"/>
            <a:ext cx="1474839" cy="461665"/>
          </a:xfrm>
          <a:prstGeom prst="rect">
            <a:avLst/>
          </a:prstGeom>
          <a:noFill/>
        </p:spPr>
        <p:txBody>
          <a:bodyPr wrap="square" rtlCol="0">
            <a:spAutoFit/>
          </a:bodyPr>
          <a:lstStyle/>
          <a:p>
            <a:r>
              <a:rPr kumimoji="1" lang="zh-CN" altLang="en-US" sz="2400" dirty="0">
                <a:latin typeface="KaiTi" panose="02010609060101010101" pitchFamily="49" charset="-122"/>
                <a:ea typeface="KaiTi" panose="02010609060101010101" pitchFamily="49" charset="-122"/>
              </a:rPr>
              <a:t>最小负数</a:t>
            </a:r>
          </a:p>
        </p:txBody>
      </p:sp>
      <p:sp>
        <p:nvSpPr>
          <p:cNvPr id="10" name="文本框 9">
            <a:extLst>
              <a:ext uri="{FF2B5EF4-FFF2-40B4-BE49-F238E27FC236}">
                <a16:creationId xmlns:a16="http://schemas.microsoft.com/office/drawing/2014/main" id="{9DFE3729-920E-7A40-AE8E-8FA757BE7AFF}"/>
              </a:ext>
            </a:extLst>
          </p:cNvPr>
          <p:cNvSpPr txBox="1"/>
          <p:nvPr/>
        </p:nvSpPr>
        <p:spPr>
          <a:xfrm>
            <a:off x="4045974" y="6280825"/>
            <a:ext cx="1474839" cy="461665"/>
          </a:xfrm>
          <a:prstGeom prst="rect">
            <a:avLst/>
          </a:prstGeom>
          <a:noFill/>
        </p:spPr>
        <p:txBody>
          <a:bodyPr wrap="square" rtlCol="0">
            <a:spAutoFit/>
          </a:bodyPr>
          <a:lstStyle/>
          <a:p>
            <a:r>
              <a:rPr kumimoji="1" lang="zh-CN" altLang="en-US" sz="2400" dirty="0">
                <a:latin typeface="KaiTi" panose="02010609060101010101" pitchFamily="49" charset="-122"/>
                <a:ea typeface="KaiTi" panose="02010609060101010101" pitchFamily="49" charset="-122"/>
              </a:rPr>
              <a:t>最大负数</a:t>
            </a:r>
          </a:p>
        </p:txBody>
      </p:sp>
      <p:sp>
        <p:nvSpPr>
          <p:cNvPr id="11" name="文本框 10">
            <a:extLst>
              <a:ext uri="{FF2B5EF4-FFF2-40B4-BE49-F238E27FC236}">
                <a16:creationId xmlns:a16="http://schemas.microsoft.com/office/drawing/2014/main" id="{457807F2-6DFA-7242-91DE-EEE9DA5553C4}"/>
              </a:ext>
            </a:extLst>
          </p:cNvPr>
          <p:cNvSpPr txBox="1"/>
          <p:nvPr/>
        </p:nvSpPr>
        <p:spPr>
          <a:xfrm>
            <a:off x="8582640" y="6284144"/>
            <a:ext cx="1474839" cy="461665"/>
          </a:xfrm>
          <a:prstGeom prst="rect">
            <a:avLst/>
          </a:prstGeom>
          <a:noFill/>
        </p:spPr>
        <p:txBody>
          <a:bodyPr wrap="square" rtlCol="0">
            <a:spAutoFit/>
          </a:bodyPr>
          <a:lstStyle/>
          <a:p>
            <a:r>
              <a:rPr kumimoji="1" lang="zh-CN" altLang="en-US" sz="2400" dirty="0">
                <a:latin typeface="KaiTi" panose="02010609060101010101" pitchFamily="49" charset="-122"/>
                <a:ea typeface="KaiTi" panose="02010609060101010101" pitchFamily="49" charset="-122"/>
              </a:rPr>
              <a:t>最大正数</a:t>
            </a:r>
          </a:p>
        </p:txBody>
      </p:sp>
      <p:sp>
        <p:nvSpPr>
          <p:cNvPr id="12" name="文本框 11">
            <a:extLst>
              <a:ext uri="{FF2B5EF4-FFF2-40B4-BE49-F238E27FC236}">
                <a16:creationId xmlns:a16="http://schemas.microsoft.com/office/drawing/2014/main" id="{3DD47CDE-4E71-3E4E-9C90-C414862DA7E8}"/>
              </a:ext>
            </a:extLst>
          </p:cNvPr>
          <p:cNvSpPr txBox="1"/>
          <p:nvPr/>
        </p:nvSpPr>
        <p:spPr>
          <a:xfrm>
            <a:off x="6152074" y="6280824"/>
            <a:ext cx="1474839" cy="461665"/>
          </a:xfrm>
          <a:prstGeom prst="rect">
            <a:avLst/>
          </a:prstGeom>
          <a:noFill/>
        </p:spPr>
        <p:txBody>
          <a:bodyPr wrap="square" rtlCol="0">
            <a:spAutoFit/>
          </a:bodyPr>
          <a:lstStyle/>
          <a:p>
            <a:r>
              <a:rPr kumimoji="1" lang="zh-CN" altLang="en-US" sz="2400" dirty="0">
                <a:latin typeface="KaiTi" panose="02010609060101010101" pitchFamily="49" charset="-122"/>
                <a:ea typeface="KaiTi" panose="02010609060101010101" pitchFamily="49" charset="-122"/>
              </a:rPr>
              <a:t>最小正数</a:t>
            </a:r>
          </a:p>
        </p:txBody>
      </p:sp>
      <p:sp>
        <p:nvSpPr>
          <p:cNvPr id="2" name="灯片编号占位符 1">
            <a:extLst>
              <a:ext uri="{FF2B5EF4-FFF2-40B4-BE49-F238E27FC236}">
                <a16:creationId xmlns:a16="http://schemas.microsoft.com/office/drawing/2014/main" id="{2ABFF6C6-2961-35CD-8723-407CE0842FE0}"/>
              </a:ext>
            </a:extLst>
          </p:cNvPr>
          <p:cNvSpPr>
            <a:spLocks noGrp="1"/>
          </p:cNvSpPr>
          <p:nvPr>
            <p:ph type="sldNum" sz="quarter" idx="12"/>
          </p:nvPr>
        </p:nvSpPr>
        <p:spPr/>
        <p:txBody>
          <a:bodyPr/>
          <a:lstStyle/>
          <a:p>
            <a:fld id="{392CBAA0-59E6-204E-8F03-85E5040D48B8}" type="slidenum">
              <a:rPr kumimoji="1" lang="zh-CN" altLang="en-US" smtClean="0"/>
              <a:t>63</a:t>
            </a:fld>
            <a:r>
              <a:rPr kumimoji="1" lang="en-US" altLang="zh-CN"/>
              <a:t>/89</a:t>
            </a:r>
            <a:endParaRPr kumimoji="1" lang="zh-CN" altLang="en-US" dirty="0"/>
          </a:p>
        </p:txBody>
      </p:sp>
    </p:spTree>
    <p:extLst>
      <p:ext uri="{BB962C8B-B14F-4D97-AF65-F5344CB8AC3E}">
        <p14:creationId xmlns:p14="http://schemas.microsoft.com/office/powerpoint/2010/main" val="2448983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693396"/>
                <a:ext cx="12192000" cy="5878532"/>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浮点数的</a:t>
                </a:r>
                <a:r>
                  <a:rPr kumimoji="1" lang="zh-CN" altLang="en-US" sz="2800" dirty="0">
                    <a:solidFill>
                      <a:srgbClr val="0000FF"/>
                    </a:solidFill>
                    <a:latin typeface="Songti SC" panose="02010600040101010101" pitchFamily="2" charset="-122"/>
                    <a:ea typeface="Songti SC" panose="02010600040101010101" pitchFamily="2" charset="-122"/>
                  </a:rPr>
                  <a:t>规格化</a:t>
                </a:r>
                <a:endParaRPr kumimoji="1" lang="en-US" altLang="zh-CN" sz="2800" dirty="0">
                  <a:solidFill>
                    <a:srgbClr val="0000FF"/>
                  </a:solidFill>
                  <a:latin typeface="Songti SC" panose="02010600040101010101" pitchFamily="2" charset="-122"/>
                  <a:ea typeface="Songti SC" panose="02010600040101010101" pitchFamily="2"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在浮点数运算中，尽可能多地保留有效数字的位数，使有效数字尽量占满尾数数位</a:t>
                </a:r>
                <a:endParaRPr kumimoji="1" lang="en-US" altLang="zh-CN" sz="2400" dirty="0">
                  <a:latin typeface="Myriad Pro" panose="020B0503030403020204" pitchFamily="34" charset="0"/>
                  <a:ea typeface="KaiTi" panose="02010609060101010101" pitchFamily="49"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规格化操作可以使浮点数的表示具有唯一性</a:t>
                </a:r>
                <a:endParaRPr kumimoji="1" lang="en-US" altLang="zh-CN" sz="2400" dirty="0">
                  <a:latin typeface="Myriad Pro" panose="020B0503030403020204" pitchFamily="34" charset="0"/>
                  <a:ea typeface="KaiTi" panose="02010609060101010101" pitchFamily="49"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规格化数的标志是 </a:t>
                </a:r>
                <a:r>
                  <a:rPr kumimoji="1" lang="zh-CN" altLang="en-US" sz="2400" dirty="0">
                    <a:solidFill>
                      <a:srgbClr val="0000FF"/>
                    </a:solidFill>
                    <a:latin typeface="Myriad Pro" panose="020B0503030403020204" pitchFamily="34" charset="0"/>
                    <a:ea typeface="KaiTi" panose="02010609060101010101" pitchFamily="49" charset="-122"/>
                  </a:rPr>
                  <a:t>真值的尾数部分中最高位具有非零数字，</a:t>
                </a:r>
                <a:r>
                  <a:rPr kumimoji="1" lang="zh-CN" altLang="en-US" sz="2400" dirty="0">
                    <a:latin typeface="Myriad Pro" panose="020B0503030403020204" pitchFamily="34" charset="0"/>
                    <a:ea typeface="KaiTi" panose="02010609060101010101" pitchFamily="49" charset="-122"/>
                  </a:rPr>
                  <a:t>“左规”和“右规”</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6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右规</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当尾数的有效数位进到最高位前面时，需要进行右规</a:t>
                </a:r>
                <a:endParaRPr kumimoji="1" lang="en-US" altLang="zh-CN" sz="2400" dirty="0">
                  <a:latin typeface="Myriad Pro" panose="020B0503030403020204" pitchFamily="34" charset="0"/>
                  <a:ea typeface="KaiTi" panose="02010609060101010101" pitchFamily="49"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右规时，尾数每右规一位，阶码加一，直到尾数变为规格化形式为止</a:t>
                </a:r>
                <a:endParaRPr kumimoji="1" lang="en-US" altLang="zh-CN" sz="2400" dirty="0">
                  <a:latin typeface="Myriad Pro" panose="020B0503030403020204" pitchFamily="34" charset="0"/>
                  <a:ea typeface="KaiTi" panose="02010609060101010101" pitchFamily="49"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右规时阶码会增加，因此阶码有可能上溢</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6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左规</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当尾数出现形如 </a:t>
                </a:r>
                <a14:m>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±0.0…0</m:t>
                    </m:r>
                    <m:r>
                      <a:rPr kumimoji="1" lang="en-US" altLang="zh-CN" sz="2400" b="0" i="1" smtClean="0">
                        <a:latin typeface="Cambria Math" panose="02040503050406030204" pitchFamily="18" charset="0"/>
                        <a:ea typeface="KaiTi" panose="02010609060101010101" pitchFamily="49" charset="-122"/>
                      </a:rPr>
                      <m:t>𝑏𝑏</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𝑏</m:t>
                    </m:r>
                  </m:oMath>
                </a14:m>
                <a:r>
                  <a:rPr kumimoji="1" lang="zh-CN" altLang="en-US" sz="2400" dirty="0">
                    <a:latin typeface="Myriad Pro" panose="020B0503030403020204" pitchFamily="34" charset="0"/>
                    <a:ea typeface="KaiTi" panose="02010609060101010101" pitchFamily="49" charset="-122"/>
                  </a:rPr>
                  <a:t> 的运算结果时，需要进行左规</a:t>
                </a:r>
                <a:endParaRPr kumimoji="1" lang="en-US" altLang="zh-CN" sz="2400" dirty="0">
                  <a:latin typeface="Myriad Pro" panose="020B0503030403020204" pitchFamily="34" charset="0"/>
                  <a:ea typeface="KaiTi" panose="02010609060101010101" pitchFamily="49"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左规时，尾数每左移一位，阶码减</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，直到尾数变为规格化形式为止</a:t>
                </a:r>
                <a:endParaRPr kumimoji="1" lang="en-US" altLang="zh-CN" sz="2400" dirty="0">
                  <a:latin typeface="Myriad Pro" panose="020B0503030403020204" pitchFamily="34" charset="0"/>
                  <a:ea typeface="KaiTi" panose="02010609060101010101" pitchFamily="49" charset="-122"/>
                </a:endParaRPr>
              </a:p>
              <a:p>
                <a:pPr marL="914400" lvl="1" indent="-457200">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左规时阶码会减小，因此阶码有可能下溢</a:t>
                </a:r>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693396"/>
                <a:ext cx="12192000" cy="5878532"/>
              </a:xfrm>
              <a:prstGeom prst="rect">
                <a:avLst/>
              </a:prstGeom>
              <a:blipFill>
                <a:blip r:embed="rId2"/>
                <a:stretch>
                  <a:fillRect l="-938" b="-108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93ED0C3C-D74F-7A58-6A03-5234BB6914BA}"/>
              </a:ext>
            </a:extLst>
          </p:cNvPr>
          <p:cNvSpPr>
            <a:spLocks noGrp="1"/>
          </p:cNvSpPr>
          <p:nvPr>
            <p:ph type="sldNum" sz="quarter" idx="12"/>
          </p:nvPr>
        </p:nvSpPr>
        <p:spPr/>
        <p:txBody>
          <a:bodyPr/>
          <a:lstStyle/>
          <a:p>
            <a:fld id="{392CBAA0-59E6-204E-8F03-85E5040D48B8}" type="slidenum">
              <a:rPr kumimoji="1" lang="zh-CN" altLang="en-US" smtClean="0"/>
              <a:t>64</a:t>
            </a:fld>
            <a:r>
              <a:rPr kumimoji="1" lang="en-US" altLang="zh-CN"/>
              <a:t>/89</a:t>
            </a:r>
            <a:endParaRPr kumimoji="1" lang="zh-CN" altLang="en-US" dirty="0"/>
          </a:p>
        </p:txBody>
      </p:sp>
    </p:spTree>
    <p:extLst>
      <p:ext uri="{BB962C8B-B14F-4D97-AF65-F5344CB8AC3E}">
        <p14:creationId xmlns:p14="http://schemas.microsoft.com/office/powerpoint/2010/main" val="1641705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p:sp>
        <p:nvSpPr>
          <p:cNvPr id="7" name="文本框 6">
            <a:extLst>
              <a:ext uri="{FF2B5EF4-FFF2-40B4-BE49-F238E27FC236}">
                <a16:creationId xmlns:a16="http://schemas.microsoft.com/office/drawing/2014/main" id="{2FCE4F39-053F-A24A-A223-2C3E210DD96D}"/>
              </a:ext>
            </a:extLst>
          </p:cNvPr>
          <p:cNvSpPr txBox="1"/>
          <p:nvPr/>
        </p:nvSpPr>
        <p:spPr>
          <a:xfrm>
            <a:off x="0" y="929370"/>
            <a:ext cx="12034685" cy="112966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en-US" altLang="zh-CN" sz="2800" dirty="0">
                <a:latin typeface="Songti SC" panose="02010600040101010101" pitchFamily="2" charset="-122"/>
                <a:ea typeface="Songti SC" panose="02010600040101010101" pitchFamily="2" charset="-122"/>
              </a:rPr>
              <a:t>IEEE</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754</a:t>
            </a:r>
            <a:r>
              <a:rPr kumimoji="1" lang="zh-CN" altLang="en-US" sz="2800" dirty="0">
                <a:latin typeface="Songti SC" panose="02010600040101010101" pitchFamily="2" charset="-122"/>
                <a:ea typeface="Songti SC" panose="02010600040101010101" pitchFamily="2" charset="-122"/>
              </a:rPr>
              <a:t> 浮点数标准（目前几乎所有计算机都采用的标准）</a:t>
            </a:r>
            <a:endParaRPr kumimoji="1" lang="en-US" altLang="zh-CN" sz="2800" dirty="0">
              <a:solidFill>
                <a:srgbClr val="0000FF"/>
              </a:solidFill>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提供了两种基本格式：</a:t>
            </a:r>
            <a:r>
              <a:rPr kumimoji="1" lang="en-US" altLang="zh-CN" sz="2400" dirty="0">
                <a:latin typeface="Myriad Pro" panose="020B0503030403020204" pitchFamily="34" charset="0"/>
                <a:ea typeface="KaiTi" panose="02010609060101010101" pitchFamily="49" charset="-122"/>
              </a:rPr>
              <a:t>32</a:t>
            </a:r>
            <a:r>
              <a:rPr kumimoji="1" lang="zh-CN" altLang="en-US" sz="2400" dirty="0">
                <a:latin typeface="Myriad Pro" panose="020B0503030403020204" pitchFamily="34" charset="0"/>
                <a:ea typeface="KaiTi" panose="02010609060101010101" pitchFamily="49" charset="-122"/>
              </a:rPr>
              <a:t>位单精度和</a:t>
            </a:r>
            <a:r>
              <a:rPr kumimoji="1" lang="en-US" altLang="zh-CN" sz="2400" dirty="0">
                <a:latin typeface="Myriad Pro" panose="020B0503030403020204" pitchFamily="34" charset="0"/>
                <a:ea typeface="KaiTi" panose="02010609060101010101" pitchFamily="49" charset="-122"/>
              </a:rPr>
              <a:t>64</a:t>
            </a:r>
            <a:r>
              <a:rPr kumimoji="1" lang="zh-CN" altLang="en-US" sz="2400" dirty="0">
                <a:latin typeface="Myriad Pro" panose="020B0503030403020204" pitchFamily="34" charset="0"/>
                <a:ea typeface="KaiTi" panose="02010609060101010101" pitchFamily="49" charset="-122"/>
              </a:rPr>
              <a:t>位双精度格式</a:t>
            </a:r>
            <a:endParaRPr kumimoji="1" lang="en-US" altLang="zh-CN" sz="2400" dirty="0">
              <a:latin typeface="Myriad Pro" panose="020B0503030403020204" pitchFamily="34" charset="0"/>
              <a:ea typeface="KaiTi" panose="02010609060101010101" pitchFamily="49" charset="-122"/>
            </a:endParaRPr>
          </a:p>
        </p:txBody>
      </p:sp>
      <p:pic>
        <p:nvPicPr>
          <p:cNvPr id="3" name="图片 2">
            <a:extLst>
              <a:ext uri="{FF2B5EF4-FFF2-40B4-BE49-F238E27FC236}">
                <a16:creationId xmlns:a16="http://schemas.microsoft.com/office/drawing/2014/main" id="{0D4FB6EF-6F85-DB47-98F0-E8C810D11918}"/>
              </a:ext>
            </a:extLst>
          </p:cNvPr>
          <p:cNvPicPr>
            <a:picLocks noChangeAspect="1"/>
          </p:cNvPicPr>
          <p:nvPr/>
        </p:nvPicPr>
        <p:blipFill>
          <a:blip r:embed="rId2"/>
          <a:stretch>
            <a:fillRect/>
          </a:stretch>
        </p:blipFill>
        <p:spPr>
          <a:xfrm>
            <a:off x="1386909" y="2802195"/>
            <a:ext cx="9418181" cy="4055805"/>
          </a:xfrm>
          <a:prstGeom prst="rect">
            <a:avLst/>
          </a:prstGeom>
        </p:spPr>
      </p:pic>
      <p:sp>
        <p:nvSpPr>
          <p:cNvPr id="2" name="灯片编号占位符 1">
            <a:extLst>
              <a:ext uri="{FF2B5EF4-FFF2-40B4-BE49-F238E27FC236}">
                <a16:creationId xmlns:a16="http://schemas.microsoft.com/office/drawing/2014/main" id="{5D11F4D0-54B7-6E94-2562-0DE492E7D211}"/>
              </a:ext>
            </a:extLst>
          </p:cNvPr>
          <p:cNvSpPr>
            <a:spLocks noGrp="1"/>
          </p:cNvSpPr>
          <p:nvPr>
            <p:ph type="sldNum" sz="quarter" idx="12"/>
          </p:nvPr>
        </p:nvSpPr>
        <p:spPr/>
        <p:txBody>
          <a:bodyPr/>
          <a:lstStyle/>
          <a:p>
            <a:fld id="{392CBAA0-59E6-204E-8F03-85E5040D48B8}" type="slidenum">
              <a:rPr kumimoji="1" lang="zh-CN" altLang="en-US" smtClean="0"/>
              <a:t>65</a:t>
            </a:fld>
            <a:r>
              <a:rPr kumimoji="1" lang="en-US" altLang="zh-CN"/>
              <a:t>/89</a:t>
            </a:r>
            <a:endParaRPr kumimoji="1" lang="zh-CN" altLang="en-US" dirty="0"/>
          </a:p>
        </p:txBody>
      </p:sp>
    </p:spTree>
    <p:extLst>
      <p:ext uri="{BB962C8B-B14F-4D97-AF65-F5344CB8AC3E}">
        <p14:creationId xmlns:p14="http://schemas.microsoft.com/office/powerpoint/2010/main" val="4156470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p:sp>
        <p:nvSpPr>
          <p:cNvPr id="7" name="文本框 6">
            <a:extLst>
              <a:ext uri="{FF2B5EF4-FFF2-40B4-BE49-F238E27FC236}">
                <a16:creationId xmlns:a16="http://schemas.microsoft.com/office/drawing/2014/main" id="{2FCE4F39-053F-A24A-A223-2C3E210DD96D}"/>
              </a:ext>
            </a:extLst>
          </p:cNvPr>
          <p:cNvSpPr txBox="1"/>
          <p:nvPr/>
        </p:nvSpPr>
        <p:spPr>
          <a:xfrm>
            <a:off x="-1" y="693396"/>
            <a:ext cx="12192001" cy="2668551"/>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尾数部分</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尾数用原码表示，第一位总为</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，因而可在尾数中缺省第一位的</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，成为</a:t>
            </a:r>
            <a:r>
              <a:rPr kumimoji="1" lang="zh-CN" altLang="en-US" sz="2400" dirty="0">
                <a:solidFill>
                  <a:srgbClr val="0000FF"/>
                </a:solidFill>
                <a:latin typeface="Myriad Pro" panose="020B0503030403020204" pitchFamily="34" charset="0"/>
                <a:ea typeface="KaiTi" panose="02010609060101010101" pitchFamily="49" charset="-122"/>
              </a:rPr>
              <a:t>隐藏位</a:t>
            </a:r>
            <a:endParaRPr kumimoji="1" lang="en-US" altLang="zh-CN" sz="2400" dirty="0">
              <a:solidFill>
                <a:srgbClr val="0000FF"/>
              </a:solidFill>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这使得单精度格式的</a:t>
            </a:r>
            <a:r>
              <a:rPr kumimoji="1" lang="en-US" altLang="zh-CN" sz="2400" dirty="0">
                <a:latin typeface="Myriad Pro" panose="020B0503030403020204" pitchFamily="34" charset="0"/>
                <a:ea typeface="KaiTi" panose="02010609060101010101" pitchFamily="49" charset="-122"/>
              </a:rPr>
              <a:t>23</a:t>
            </a:r>
            <a:r>
              <a:rPr kumimoji="1" lang="zh-CN" altLang="en-US" sz="2400" dirty="0">
                <a:latin typeface="Myriad Pro" panose="020B0503030403020204" pitchFamily="34" charset="0"/>
                <a:ea typeface="KaiTi" panose="02010609060101010101" pitchFamily="49" charset="-122"/>
              </a:rPr>
              <a:t>位尾数实际上表示了</a:t>
            </a:r>
            <a:r>
              <a:rPr kumimoji="1" lang="en-US" altLang="zh-CN" sz="2400" dirty="0">
                <a:latin typeface="Myriad Pro" panose="020B0503030403020204" pitchFamily="34" charset="0"/>
                <a:ea typeface="KaiTi" panose="02010609060101010101" pitchFamily="49" charset="-122"/>
              </a:rPr>
              <a:t>24</a:t>
            </a:r>
            <a:r>
              <a:rPr kumimoji="1" lang="zh-CN" altLang="en-US" sz="2400" dirty="0">
                <a:latin typeface="Myriad Pro" panose="020B0503030403020204" pitchFamily="34" charset="0"/>
                <a:ea typeface="KaiTi" panose="02010609060101010101" pitchFamily="49" charset="-122"/>
              </a:rPr>
              <a:t>位有效数字，双精度格式的尾数实际上表示了</a:t>
            </a:r>
            <a:r>
              <a:rPr kumimoji="1" lang="en-US" altLang="zh-CN" sz="2400" dirty="0">
                <a:latin typeface="Myriad Pro" panose="020B0503030403020204" pitchFamily="34" charset="0"/>
                <a:ea typeface="KaiTi" panose="02010609060101010101" pitchFamily="49" charset="-122"/>
              </a:rPr>
              <a:t>53</a:t>
            </a:r>
            <a:r>
              <a:rPr kumimoji="1" lang="zh-CN" altLang="en-US" sz="2400" dirty="0">
                <a:latin typeface="Myriad Pro" panose="020B0503030403020204" pitchFamily="34" charset="0"/>
                <a:ea typeface="KaiTi" panose="02010609060101010101" pitchFamily="49" charset="-122"/>
              </a:rPr>
              <a:t>位有效数字</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IEEE</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754</a:t>
            </a:r>
            <a:r>
              <a:rPr kumimoji="1" lang="zh-CN" altLang="en-US" sz="2400" dirty="0">
                <a:latin typeface="Myriad Pro" panose="020B0503030403020204" pitchFamily="34" charset="0"/>
                <a:ea typeface="KaiTi" panose="02010609060101010101" pitchFamily="49" charset="-122"/>
              </a:rPr>
              <a:t> 规定，小数点前面的“</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”是隐藏位</a:t>
            </a:r>
            <a:endParaRPr kumimoji="1" lang="en-US" altLang="zh-CN" sz="2400" dirty="0">
              <a:latin typeface="Myriad Pro" panose="020B0503030403020204" pitchFamily="34" charset="0"/>
              <a:ea typeface="KaiTi" panose="02010609060101010101" pitchFamily="49" charset="-122"/>
            </a:endParaRPr>
          </a:p>
        </p:txBody>
      </p:sp>
      <p:pic>
        <p:nvPicPr>
          <p:cNvPr id="3" name="图片 2">
            <a:extLst>
              <a:ext uri="{FF2B5EF4-FFF2-40B4-BE49-F238E27FC236}">
                <a16:creationId xmlns:a16="http://schemas.microsoft.com/office/drawing/2014/main" id="{0D4FB6EF-6F85-DB47-98F0-E8C810D11918}"/>
              </a:ext>
            </a:extLst>
          </p:cNvPr>
          <p:cNvPicPr>
            <a:picLocks noChangeAspect="1"/>
          </p:cNvPicPr>
          <p:nvPr/>
        </p:nvPicPr>
        <p:blipFill>
          <a:blip r:embed="rId2"/>
          <a:stretch>
            <a:fillRect/>
          </a:stretch>
        </p:blipFill>
        <p:spPr>
          <a:xfrm>
            <a:off x="2559478" y="3812094"/>
            <a:ext cx="7073043" cy="3045905"/>
          </a:xfrm>
          <a:prstGeom prst="rect">
            <a:avLst/>
          </a:prstGeom>
        </p:spPr>
      </p:pic>
      <p:sp>
        <p:nvSpPr>
          <p:cNvPr id="2" name="灯片编号占位符 1">
            <a:extLst>
              <a:ext uri="{FF2B5EF4-FFF2-40B4-BE49-F238E27FC236}">
                <a16:creationId xmlns:a16="http://schemas.microsoft.com/office/drawing/2014/main" id="{36016FFD-EE3C-CAF7-6DC4-D780608AB292}"/>
              </a:ext>
            </a:extLst>
          </p:cNvPr>
          <p:cNvSpPr>
            <a:spLocks noGrp="1"/>
          </p:cNvSpPr>
          <p:nvPr>
            <p:ph type="sldNum" sz="quarter" idx="12"/>
          </p:nvPr>
        </p:nvSpPr>
        <p:spPr/>
        <p:txBody>
          <a:bodyPr/>
          <a:lstStyle/>
          <a:p>
            <a:fld id="{392CBAA0-59E6-204E-8F03-85E5040D48B8}" type="slidenum">
              <a:rPr kumimoji="1" lang="zh-CN" altLang="en-US" smtClean="0"/>
              <a:t>66</a:t>
            </a:fld>
            <a:r>
              <a:rPr kumimoji="1" lang="en-US" altLang="zh-CN"/>
              <a:t>/89</a:t>
            </a:r>
            <a:endParaRPr kumimoji="1" lang="zh-CN" altLang="en-US" dirty="0"/>
          </a:p>
        </p:txBody>
      </p:sp>
    </p:spTree>
    <p:extLst>
      <p:ext uri="{BB962C8B-B14F-4D97-AF65-F5344CB8AC3E}">
        <p14:creationId xmlns:p14="http://schemas.microsoft.com/office/powerpoint/2010/main" val="3480041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964306"/>
                <a:ext cx="12192001" cy="1674369"/>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阶码部分</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阶码用移码形式，偏置常数是 </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𝑛</m:t>
                        </m:r>
                        <m:r>
                          <a:rPr kumimoji="1" lang="en-US" altLang="zh-CN" sz="2400" b="0" i="1" smtClean="0">
                            <a:latin typeface="Cambria Math" panose="02040503050406030204" pitchFamily="18" charset="0"/>
                            <a:ea typeface="KaiTi" panose="02010609060101010101" pitchFamily="49" charset="-122"/>
                          </a:rPr>
                          <m:t>−1</m:t>
                        </m:r>
                      </m:sup>
                    </m:sSup>
                    <m:r>
                      <a:rPr kumimoji="1" lang="en-US" altLang="zh-CN" sz="2400" b="0" i="1" smtClean="0">
                        <a:latin typeface="Cambria Math" panose="02040503050406030204" pitchFamily="18" charset="0"/>
                        <a:ea typeface="KaiTi" panose="02010609060101010101" pitchFamily="49" charset="-122"/>
                      </a:rPr>
                      <m:t>−1</m:t>
                    </m:r>
                  </m:oMath>
                </a14:m>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单精度和双精度浮点数的偏置常数分别为</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127</m:t>
                    </m:r>
                  </m:oMath>
                </a14:m>
                <a:r>
                  <a:rPr kumimoji="1" lang="zh-CN" altLang="en-US" sz="2400" dirty="0">
                    <a:latin typeface="Myriad Pro" panose="020B0503030403020204" pitchFamily="34" charset="0"/>
                    <a:ea typeface="KaiTi" panose="02010609060101010101" pitchFamily="49" charset="-122"/>
                  </a:rPr>
                  <a:t>和</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1023</m:t>
                    </m:r>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964306"/>
                <a:ext cx="12192001" cy="1674369"/>
              </a:xfrm>
              <a:prstGeom prst="rect">
                <a:avLst/>
              </a:prstGeom>
              <a:blipFill>
                <a:blip r:embed="rId2"/>
                <a:stretch>
                  <a:fillRect l="-1041" b="-6767"/>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D4FB6EF-6F85-DB47-98F0-E8C810D11918}"/>
              </a:ext>
            </a:extLst>
          </p:cNvPr>
          <p:cNvPicPr>
            <a:picLocks noChangeAspect="1"/>
          </p:cNvPicPr>
          <p:nvPr/>
        </p:nvPicPr>
        <p:blipFill>
          <a:blip r:embed="rId3"/>
          <a:stretch>
            <a:fillRect/>
          </a:stretch>
        </p:blipFill>
        <p:spPr>
          <a:xfrm>
            <a:off x="2559478" y="3812094"/>
            <a:ext cx="7073043" cy="3045905"/>
          </a:xfrm>
          <a:prstGeom prst="rect">
            <a:avLst/>
          </a:prstGeom>
        </p:spPr>
      </p:pic>
      <p:sp>
        <p:nvSpPr>
          <p:cNvPr id="2" name="灯片编号占位符 1">
            <a:extLst>
              <a:ext uri="{FF2B5EF4-FFF2-40B4-BE49-F238E27FC236}">
                <a16:creationId xmlns:a16="http://schemas.microsoft.com/office/drawing/2014/main" id="{DCD9A099-6181-71E5-8A36-B2BBDE50D36A}"/>
              </a:ext>
            </a:extLst>
          </p:cNvPr>
          <p:cNvSpPr>
            <a:spLocks noGrp="1"/>
          </p:cNvSpPr>
          <p:nvPr>
            <p:ph type="sldNum" sz="quarter" idx="12"/>
          </p:nvPr>
        </p:nvSpPr>
        <p:spPr/>
        <p:txBody>
          <a:bodyPr/>
          <a:lstStyle/>
          <a:p>
            <a:fld id="{392CBAA0-59E6-204E-8F03-85E5040D48B8}" type="slidenum">
              <a:rPr kumimoji="1" lang="zh-CN" altLang="en-US" smtClean="0"/>
              <a:t>67</a:t>
            </a:fld>
            <a:r>
              <a:rPr kumimoji="1" lang="en-US" altLang="zh-CN"/>
              <a:t>/89</a:t>
            </a:r>
            <a:endParaRPr kumimoji="1" lang="zh-CN" altLang="en-US" dirty="0"/>
          </a:p>
        </p:txBody>
      </p:sp>
    </p:spTree>
    <p:extLst>
      <p:ext uri="{BB962C8B-B14F-4D97-AF65-F5344CB8AC3E}">
        <p14:creationId xmlns:p14="http://schemas.microsoft.com/office/powerpoint/2010/main" val="40910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p:pic>
        <p:nvPicPr>
          <p:cNvPr id="8" name="图片 7">
            <a:extLst>
              <a:ext uri="{FF2B5EF4-FFF2-40B4-BE49-F238E27FC236}">
                <a16:creationId xmlns:a16="http://schemas.microsoft.com/office/drawing/2014/main" id="{6CAE038E-BB43-6549-81AC-731342FCB701}"/>
              </a:ext>
            </a:extLst>
          </p:cNvPr>
          <p:cNvPicPr>
            <a:picLocks noChangeAspect="1"/>
          </p:cNvPicPr>
          <p:nvPr/>
        </p:nvPicPr>
        <p:blipFill>
          <a:blip r:embed="rId2"/>
          <a:stretch>
            <a:fillRect/>
          </a:stretch>
        </p:blipFill>
        <p:spPr>
          <a:xfrm>
            <a:off x="739513" y="1181973"/>
            <a:ext cx="10712974" cy="5150313"/>
          </a:xfrm>
          <a:prstGeom prst="rect">
            <a:avLst/>
          </a:prstGeom>
        </p:spPr>
      </p:pic>
      <p:sp>
        <p:nvSpPr>
          <p:cNvPr id="2" name="灯片编号占位符 1">
            <a:extLst>
              <a:ext uri="{FF2B5EF4-FFF2-40B4-BE49-F238E27FC236}">
                <a16:creationId xmlns:a16="http://schemas.microsoft.com/office/drawing/2014/main" id="{3DDBD53C-6E5E-BCF0-CEDB-78422EF68960}"/>
              </a:ext>
            </a:extLst>
          </p:cNvPr>
          <p:cNvSpPr>
            <a:spLocks noGrp="1"/>
          </p:cNvSpPr>
          <p:nvPr>
            <p:ph type="sldNum" sz="quarter" idx="12"/>
          </p:nvPr>
        </p:nvSpPr>
        <p:spPr/>
        <p:txBody>
          <a:bodyPr/>
          <a:lstStyle/>
          <a:p>
            <a:fld id="{392CBAA0-59E6-204E-8F03-85E5040D48B8}" type="slidenum">
              <a:rPr kumimoji="1" lang="zh-CN" altLang="en-US" smtClean="0"/>
              <a:t>68</a:t>
            </a:fld>
            <a:r>
              <a:rPr kumimoji="1" lang="en-US" altLang="zh-CN"/>
              <a:t>/89</a:t>
            </a:r>
            <a:endParaRPr kumimoji="1" lang="zh-CN" altLang="en-US" dirty="0"/>
          </a:p>
        </p:txBody>
      </p:sp>
    </p:spTree>
    <p:extLst>
      <p:ext uri="{BB962C8B-B14F-4D97-AF65-F5344CB8AC3E}">
        <p14:creationId xmlns:p14="http://schemas.microsoft.com/office/powerpoint/2010/main" val="3959466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693396"/>
                <a:ext cx="12192001" cy="2239972"/>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solidFill>
                      <a:srgbClr val="0000FF"/>
                    </a:solidFill>
                    <a:latin typeface="Songti SC" panose="02010600040101010101" pitchFamily="2" charset="-122"/>
                    <a:ea typeface="Songti SC" panose="02010600040101010101" pitchFamily="2" charset="-122"/>
                  </a:rPr>
                  <a:t>正常的规格化非</a:t>
                </a:r>
                <a:r>
                  <a:rPr kumimoji="1" lang="en-US" altLang="zh-CN" sz="2800" dirty="0">
                    <a:solidFill>
                      <a:srgbClr val="0000FF"/>
                    </a:solidFill>
                    <a:latin typeface="Songti SC" panose="02010600040101010101" pitchFamily="2" charset="-122"/>
                    <a:ea typeface="Songti SC" panose="02010600040101010101" pitchFamily="2" charset="-122"/>
                  </a:rPr>
                  <a:t>0</a:t>
                </a:r>
                <a:r>
                  <a:rPr kumimoji="1" lang="zh-CN" altLang="en-US" sz="2800" dirty="0">
                    <a:solidFill>
                      <a:srgbClr val="0000FF"/>
                    </a:solidFill>
                    <a:latin typeface="Songti SC" panose="02010600040101010101" pitchFamily="2" charset="-122"/>
                    <a:ea typeface="Songti SC" panose="02010600040101010101" pitchFamily="2" charset="-122"/>
                  </a:rPr>
                  <a:t>数</a:t>
                </a:r>
                <a:r>
                  <a:rPr kumimoji="1" lang="zh-CN" altLang="en-US" sz="2800" dirty="0">
                    <a:latin typeface="Songti SC" panose="02010600040101010101" pitchFamily="2" charset="-122"/>
                    <a:ea typeface="Songti SC" panose="02010600040101010101" pitchFamily="2" charset="-122"/>
                  </a:rPr>
                  <a:t>：阶码非全</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且非全</a:t>
                </a:r>
                <a:r>
                  <a:rPr kumimoji="1" lang="en-US" altLang="zh-CN" sz="2800" dirty="0">
                    <a:latin typeface="Songti SC" panose="02010600040101010101" pitchFamily="2" charset="-122"/>
                    <a:ea typeface="Songti SC" panose="02010600040101010101" pitchFamily="2" charset="-122"/>
                  </a:rPr>
                  <a:t>1</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阶码范围：</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1~254</m:t>
                    </m:r>
                  </m:oMath>
                </a14:m>
                <a:r>
                  <a:rPr kumimoji="1" lang="zh-CN" altLang="en-US" sz="2400" dirty="0">
                    <a:latin typeface="Myriad Pro" panose="020B0503030403020204" pitchFamily="34" charset="0"/>
                    <a:ea typeface="KaiTi" panose="02010609060101010101" pitchFamily="49" charset="-122"/>
                  </a:rPr>
                  <a:t>（单精度）和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1~2046</m:t>
                    </m:r>
                  </m:oMath>
                </a14:m>
                <a:r>
                  <a:rPr kumimoji="1" lang="zh-CN" altLang="en-US" sz="2400" dirty="0">
                    <a:latin typeface="Myriad Pro" panose="020B0503030403020204" pitchFamily="34" charset="0"/>
                    <a:ea typeface="KaiTi" panose="02010609060101010101" pitchFamily="49" charset="-122"/>
                  </a:rPr>
                  <a:t>（双精度）</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阶的范围：</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−126~+127</m:t>
                    </m:r>
                  </m:oMath>
                </a14:m>
                <a:r>
                  <a:rPr kumimoji="1" lang="zh-CN" altLang="en-US" sz="2400" dirty="0">
                    <a:latin typeface="Myriad Pro" panose="020B0503030403020204" pitchFamily="34" charset="0"/>
                    <a:ea typeface="KaiTi" panose="02010609060101010101" pitchFamily="49" charset="-122"/>
                  </a:rPr>
                  <a:t>（单精度）和 </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−1022~+1023</m:t>
                    </m:r>
                  </m:oMath>
                </a14:m>
                <a:r>
                  <a:rPr kumimoji="1" lang="zh-CN" altLang="en-US" sz="2400" dirty="0">
                    <a:latin typeface="Myriad Pro" panose="020B0503030403020204" pitchFamily="34" charset="0"/>
                    <a:ea typeface="KaiTi" panose="02010609060101010101" pitchFamily="49" charset="-122"/>
                  </a:rPr>
                  <a:t>（双精度）</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计算公式：</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d>
                          <m:dPr>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−1</m:t>
                            </m:r>
                          </m:e>
                        </m:d>
                      </m:e>
                      <m:sup>
                        <m:r>
                          <a:rPr kumimoji="1" lang="en-US" altLang="zh-CN" sz="2400" b="0" i="1" smtClean="0">
                            <a:latin typeface="Cambria Math" panose="02040503050406030204" pitchFamily="18" charset="0"/>
                            <a:ea typeface="KaiTi" panose="02010609060101010101" pitchFamily="49" charset="-122"/>
                          </a:rPr>
                          <m:t>𝑠</m:t>
                        </m:r>
                      </m:sup>
                    </m:sSup>
                    <m:r>
                      <a:rPr kumimoji="1" lang="en-US" altLang="zh-CN" sz="2400" b="0" i="1" smtClean="0">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𝑚</m:t>
                    </m:r>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𝑒</m:t>
                        </m:r>
                        <m:r>
                          <a:rPr kumimoji="1" lang="en-US" altLang="zh-CN" sz="2400" b="0" i="1" smtClean="0">
                            <a:latin typeface="Cambria Math" panose="02040503050406030204" pitchFamily="18" charset="0"/>
                            <a:ea typeface="KaiTi" panose="02010609060101010101" pitchFamily="49" charset="-122"/>
                          </a:rPr>
                          <m:t>−127</m:t>
                        </m:r>
                      </m:sup>
                    </m:sSup>
                  </m:oMath>
                </a14:m>
                <a:r>
                  <a:rPr kumimoji="1" lang="zh-CN" altLang="en-US" sz="2400" dirty="0">
                    <a:latin typeface="Myriad Pro" panose="020B0503030403020204" pitchFamily="34" charset="0"/>
                    <a:ea typeface="KaiTi" panose="02010609060101010101" pitchFamily="49" charset="-122"/>
                  </a:rPr>
                  <a:t> 和 </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d>
                          <m:dPr>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−1</m:t>
                            </m:r>
                          </m:e>
                        </m:d>
                      </m:e>
                      <m:sup>
                        <m:r>
                          <a:rPr kumimoji="1" lang="en-US" altLang="zh-CN" sz="2400" b="0" i="1" smtClean="0">
                            <a:latin typeface="Cambria Math" panose="02040503050406030204" pitchFamily="18" charset="0"/>
                            <a:ea typeface="KaiTi" panose="02010609060101010101" pitchFamily="49" charset="-122"/>
                          </a:rPr>
                          <m:t>𝑠</m:t>
                        </m:r>
                      </m:sup>
                    </m:sSup>
                    <m:r>
                      <a:rPr kumimoji="1" lang="en-US" altLang="zh-CN" sz="2400" b="0" i="1" smtClean="0">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𝑚</m:t>
                    </m:r>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𝑒</m:t>
                        </m:r>
                        <m:r>
                          <a:rPr kumimoji="1" lang="en-US" altLang="zh-CN" sz="2400" b="0" i="1" smtClean="0">
                            <a:latin typeface="Cambria Math" panose="02040503050406030204" pitchFamily="18" charset="0"/>
                            <a:ea typeface="KaiTi" panose="02010609060101010101" pitchFamily="49" charset="-122"/>
                          </a:rPr>
                          <m:t>−1023</m:t>
                        </m:r>
                      </m:sup>
                    </m:sSup>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693396"/>
                <a:ext cx="12192001" cy="2239972"/>
              </a:xfrm>
              <a:prstGeom prst="rect">
                <a:avLst/>
              </a:prstGeom>
              <a:blipFill>
                <a:blip r:embed="rId2"/>
                <a:stretch>
                  <a:fillRect l="-938" b="-282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D4FB6EF-6F85-DB47-98F0-E8C810D11918}"/>
              </a:ext>
            </a:extLst>
          </p:cNvPr>
          <p:cNvPicPr>
            <a:picLocks noChangeAspect="1"/>
          </p:cNvPicPr>
          <p:nvPr/>
        </p:nvPicPr>
        <p:blipFill>
          <a:blip r:embed="rId3"/>
          <a:stretch>
            <a:fillRect/>
          </a:stretch>
        </p:blipFill>
        <p:spPr>
          <a:xfrm>
            <a:off x="2559478" y="3812094"/>
            <a:ext cx="7073043" cy="3045905"/>
          </a:xfrm>
          <a:prstGeom prst="rect">
            <a:avLst/>
          </a:prstGeom>
        </p:spPr>
      </p:pic>
      <p:sp>
        <p:nvSpPr>
          <p:cNvPr id="2" name="灯片编号占位符 1">
            <a:extLst>
              <a:ext uri="{FF2B5EF4-FFF2-40B4-BE49-F238E27FC236}">
                <a16:creationId xmlns:a16="http://schemas.microsoft.com/office/drawing/2014/main" id="{3652374C-E561-A446-E024-DDB36E75CC05}"/>
              </a:ext>
            </a:extLst>
          </p:cNvPr>
          <p:cNvSpPr>
            <a:spLocks noGrp="1"/>
          </p:cNvSpPr>
          <p:nvPr>
            <p:ph type="sldNum" sz="quarter" idx="12"/>
          </p:nvPr>
        </p:nvSpPr>
        <p:spPr/>
        <p:txBody>
          <a:bodyPr/>
          <a:lstStyle/>
          <a:p>
            <a:fld id="{392CBAA0-59E6-204E-8F03-85E5040D48B8}" type="slidenum">
              <a:rPr kumimoji="1" lang="zh-CN" altLang="en-US" smtClean="0"/>
              <a:t>69</a:t>
            </a:fld>
            <a:r>
              <a:rPr kumimoji="1" lang="en-US" altLang="zh-CN"/>
              <a:t>/89</a:t>
            </a:r>
            <a:endParaRPr kumimoji="1" lang="zh-CN" altLang="en-US" dirty="0"/>
          </a:p>
        </p:txBody>
      </p:sp>
    </p:spTree>
    <p:extLst>
      <p:ext uri="{BB962C8B-B14F-4D97-AF65-F5344CB8AC3E}">
        <p14:creationId xmlns:p14="http://schemas.microsoft.com/office/powerpoint/2010/main" val="220583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逻辑代数：数字电路的基础数学工具</a:t>
            </a:r>
          </a:p>
        </p:txBody>
      </p:sp>
      <p:sp>
        <p:nvSpPr>
          <p:cNvPr id="6" name="文本框 5">
            <a:extLst>
              <a:ext uri="{FF2B5EF4-FFF2-40B4-BE49-F238E27FC236}">
                <a16:creationId xmlns:a16="http://schemas.microsoft.com/office/drawing/2014/main" id="{E3FF8559-D9F6-E24B-9FEB-75F7F3063E61}"/>
              </a:ext>
            </a:extLst>
          </p:cNvPr>
          <p:cNvSpPr txBox="1"/>
          <p:nvPr/>
        </p:nvSpPr>
        <p:spPr>
          <a:xfrm>
            <a:off x="0" y="3346851"/>
            <a:ext cx="12192000" cy="2972801"/>
          </a:xfrm>
          <a:prstGeom prst="rect">
            <a:avLst/>
          </a:prstGeom>
          <a:noFill/>
        </p:spPr>
        <p:txBody>
          <a:bodyPr wrap="square" rtlCol="0">
            <a:spAutoFit/>
          </a:bodyPr>
          <a:lstStyle/>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逻辑代数与普通代数</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逻辑代数也用英文字母表示变量，但情况要简单得多</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在二值逻辑中，变量取值不是</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就是</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，没有第三种可能</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和</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并不表示数值的大小，只代表两种不同的逻辑状态</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例如，用</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和</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分别表示一件事的是与非、真与假，电压的高与低，电流的有与无，一个开关的通与断，一盏电灯的亮与灭</a:t>
            </a:r>
            <a:endParaRPr kumimoji="1" lang="en-US" altLang="zh-CN" sz="2400" dirty="0">
              <a:latin typeface="Myriad Pro" panose="020B0503030403020204" pitchFamily="34" charset="0"/>
              <a:ea typeface="KaiTi" panose="02010609060101010101" pitchFamily="49" charset="-122"/>
            </a:endParaRPr>
          </a:p>
        </p:txBody>
      </p:sp>
      <p:sp>
        <p:nvSpPr>
          <p:cNvPr id="8" name="文本框 7">
            <a:extLst>
              <a:ext uri="{FF2B5EF4-FFF2-40B4-BE49-F238E27FC236}">
                <a16:creationId xmlns:a16="http://schemas.microsoft.com/office/drawing/2014/main" id="{F8EC49A9-DA0C-454E-A3B2-76E3D353E02B}"/>
              </a:ext>
            </a:extLst>
          </p:cNvPr>
          <p:cNvSpPr txBox="1"/>
          <p:nvPr/>
        </p:nvSpPr>
        <p:spPr>
          <a:xfrm>
            <a:off x="0" y="1013646"/>
            <a:ext cx="12192000" cy="1938992"/>
          </a:xfrm>
          <a:prstGeom prst="rect">
            <a:avLst/>
          </a:prstGeom>
          <a:noFill/>
        </p:spPr>
        <p:txBody>
          <a:bodyPr wrap="square" rtlCol="0">
            <a:spAutoFit/>
          </a:bodyPr>
          <a:lstStyle/>
          <a:p>
            <a:pPr marL="342900" indent="-342900">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逻辑代数</a:t>
            </a:r>
            <a:endParaRPr kumimoji="1" lang="en-US" altLang="zh-CN" sz="2800" dirty="0">
              <a:solidFill>
                <a:srgbClr val="0000FF"/>
              </a:solidFill>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由英国数学家 </a:t>
            </a:r>
            <a:r>
              <a:rPr kumimoji="1" lang="en-US" altLang="zh-CN" sz="2400" dirty="0">
                <a:latin typeface="Myriad Pro" panose="020B0503030403020204" pitchFamily="34" charset="0"/>
                <a:ea typeface="KaiTi" panose="02010609060101010101" pitchFamily="49" charset="-122"/>
              </a:rPr>
              <a:t>George</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Boole</a:t>
            </a:r>
            <a:r>
              <a:rPr kumimoji="1" lang="zh-CN" altLang="en-US" sz="2400" dirty="0">
                <a:latin typeface="Myriad Pro" panose="020B0503030403020204" pitchFamily="34" charset="0"/>
                <a:ea typeface="KaiTi" panose="02010609060101010101" pitchFamily="49" charset="-122"/>
              </a:rPr>
              <a:t> 在</a:t>
            </a:r>
            <a:r>
              <a:rPr kumimoji="1" lang="en-US" altLang="zh-CN" sz="2400" dirty="0">
                <a:latin typeface="Myriad Pro" panose="020B0503030403020204" pitchFamily="34" charset="0"/>
                <a:ea typeface="KaiTi" panose="02010609060101010101" pitchFamily="49" charset="-122"/>
              </a:rPr>
              <a:t>19</a:t>
            </a:r>
            <a:r>
              <a:rPr kumimoji="1" lang="zh-CN" altLang="en-US" sz="2400" dirty="0">
                <a:latin typeface="Myriad Pro" panose="020B0503030403020204" pitchFamily="34" charset="0"/>
                <a:ea typeface="KaiTi" panose="02010609060101010101" pitchFamily="49" charset="-122"/>
              </a:rPr>
              <a:t>世纪中叶创立，因此也称“布尔代数”</a:t>
            </a:r>
            <a:endParaRPr kumimoji="1" lang="en-US" altLang="zh-CN" sz="2400" dirty="0">
              <a:latin typeface="Myriad Pro" panose="020B0503030403020204" pitchFamily="34" charset="0"/>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直到</a:t>
            </a:r>
            <a:r>
              <a:rPr kumimoji="1" lang="en-US" altLang="zh-CN" sz="2400" dirty="0">
                <a:latin typeface="Myriad Pro" panose="020B0503030403020204" pitchFamily="34" charset="0"/>
                <a:ea typeface="KaiTi" panose="02010609060101010101" pitchFamily="49" charset="-122"/>
              </a:rPr>
              <a:t>20</a:t>
            </a:r>
            <a:r>
              <a:rPr kumimoji="1" lang="zh-CN" altLang="en-US" sz="2400" dirty="0">
                <a:latin typeface="Myriad Pro" panose="020B0503030403020204" pitchFamily="34" charset="0"/>
                <a:ea typeface="KaiTi" panose="02010609060101010101" pitchFamily="49" charset="-122"/>
              </a:rPr>
              <a:t>世纪</a:t>
            </a:r>
            <a:r>
              <a:rPr kumimoji="1" lang="en-US" altLang="zh-CN" sz="2400" dirty="0">
                <a:latin typeface="Myriad Pro" panose="020B0503030403020204" pitchFamily="34" charset="0"/>
                <a:ea typeface="KaiTi" panose="02010609060101010101" pitchFamily="49" charset="-122"/>
              </a:rPr>
              <a:t>30</a:t>
            </a:r>
            <a:r>
              <a:rPr kumimoji="1" lang="zh-CN" altLang="en-US" sz="2400" dirty="0">
                <a:latin typeface="Myriad Pro" panose="020B0503030403020204" pitchFamily="34" charset="0"/>
                <a:ea typeface="KaiTi" panose="02010609060101010101" pitchFamily="49" charset="-122"/>
              </a:rPr>
              <a:t>年代，美国人 </a:t>
            </a:r>
            <a:r>
              <a:rPr kumimoji="1" lang="en-US" altLang="zh-CN" sz="2400" dirty="0">
                <a:latin typeface="Myriad Pro" panose="020B0503030403020204" pitchFamily="34" charset="0"/>
                <a:ea typeface="KaiTi" panose="02010609060101010101" pitchFamily="49" charset="-122"/>
              </a:rPr>
              <a:t>Claude</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E.</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Shannon</a:t>
            </a:r>
            <a:r>
              <a:rPr kumimoji="1" lang="zh-CN" altLang="en-US" sz="2400" dirty="0">
                <a:latin typeface="Myriad Pro" panose="020B0503030403020204" pitchFamily="34" charset="0"/>
                <a:ea typeface="KaiTi" panose="02010609060101010101" pitchFamily="49" charset="-122"/>
              </a:rPr>
              <a:t> 在开关电路中才找到它的用途，并且很快成为分析和综合开关电路的重要数学工具，因此也称“开关代数”</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7E0A34BE-5326-1FF6-B473-7A28819B1876}"/>
              </a:ext>
            </a:extLst>
          </p:cNvPr>
          <p:cNvSpPr>
            <a:spLocks noGrp="1"/>
          </p:cNvSpPr>
          <p:nvPr>
            <p:ph type="sldNum" sz="quarter" idx="12"/>
          </p:nvPr>
        </p:nvSpPr>
        <p:spPr/>
        <p:txBody>
          <a:bodyPr/>
          <a:lstStyle/>
          <a:p>
            <a:fld id="{392CBAA0-59E6-204E-8F03-85E5040D48B8}" type="slidenum">
              <a:rPr kumimoji="1" lang="zh-CN" altLang="en-US" smtClean="0"/>
              <a:t>7</a:t>
            </a:fld>
            <a:r>
              <a:rPr kumimoji="1" lang="en-US" altLang="zh-CN"/>
              <a:t>/89</a:t>
            </a:r>
            <a:endParaRPr kumimoji="1" lang="zh-CN" altLang="en-US" dirty="0"/>
          </a:p>
        </p:txBody>
      </p:sp>
    </p:spTree>
    <p:extLst>
      <p:ext uri="{BB962C8B-B14F-4D97-AF65-F5344CB8AC3E}">
        <p14:creationId xmlns:p14="http://schemas.microsoft.com/office/powerpoint/2010/main" val="10271101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693396"/>
                <a:ext cx="12192001" cy="112966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solidFill>
                      <a:srgbClr val="0000FF"/>
                    </a:solidFill>
                    <a:latin typeface="Songti SC" panose="02010600040101010101" pitchFamily="2" charset="-122"/>
                    <a:ea typeface="Songti SC" panose="02010600040101010101" pitchFamily="2" charset="-122"/>
                  </a:rPr>
                  <a:t>正常的规格化非</a:t>
                </a:r>
                <a:r>
                  <a:rPr kumimoji="1" lang="en-US" altLang="zh-CN" sz="2800" dirty="0">
                    <a:solidFill>
                      <a:srgbClr val="0000FF"/>
                    </a:solidFill>
                    <a:latin typeface="Songti SC" panose="02010600040101010101" pitchFamily="2" charset="-122"/>
                    <a:ea typeface="Songti SC" panose="02010600040101010101" pitchFamily="2" charset="-122"/>
                  </a:rPr>
                  <a:t>0</a:t>
                </a:r>
                <a:r>
                  <a:rPr kumimoji="1" lang="zh-CN" altLang="en-US" sz="2800" dirty="0">
                    <a:solidFill>
                      <a:srgbClr val="0000FF"/>
                    </a:solidFill>
                    <a:latin typeface="Songti SC" panose="02010600040101010101" pitchFamily="2" charset="-122"/>
                    <a:ea typeface="Songti SC" panose="02010600040101010101" pitchFamily="2" charset="-122"/>
                  </a:rPr>
                  <a:t>数</a:t>
                </a:r>
                <a:r>
                  <a:rPr kumimoji="1" lang="zh-CN" altLang="en-US" sz="2800" dirty="0">
                    <a:latin typeface="Songti SC" panose="02010600040101010101" pitchFamily="2" charset="-122"/>
                    <a:ea typeface="Songti SC" panose="02010600040101010101" pitchFamily="2" charset="-122"/>
                  </a:rPr>
                  <a:t>：阶码非全</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且非全</a:t>
                </a:r>
                <a:r>
                  <a:rPr kumimoji="1" lang="en-US" altLang="zh-CN" sz="2800" dirty="0">
                    <a:latin typeface="Songti SC" panose="02010600040101010101" pitchFamily="2" charset="-122"/>
                    <a:ea typeface="Songti SC" panose="02010600040101010101" pitchFamily="2" charset="-122"/>
                  </a:rPr>
                  <a:t>1</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计算公式：</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d>
                          <m:dPr>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−1</m:t>
                            </m:r>
                          </m:e>
                        </m:d>
                      </m:e>
                      <m:sup>
                        <m:r>
                          <a:rPr kumimoji="1" lang="en-US" altLang="zh-CN" sz="2400" b="0" i="1" smtClean="0">
                            <a:latin typeface="Cambria Math" panose="02040503050406030204" pitchFamily="18" charset="0"/>
                            <a:ea typeface="KaiTi" panose="02010609060101010101" pitchFamily="49" charset="-122"/>
                          </a:rPr>
                          <m:t>𝑠</m:t>
                        </m:r>
                      </m:sup>
                    </m:sSup>
                    <m:r>
                      <a:rPr kumimoji="1" lang="en-US" altLang="zh-CN" sz="2400" b="0" i="1" smtClean="0">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𝑚</m:t>
                    </m:r>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𝑒</m:t>
                        </m:r>
                        <m:r>
                          <a:rPr kumimoji="1" lang="en-US" altLang="zh-CN" sz="2400" b="0" i="1" smtClean="0">
                            <a:latin typeface="Cambria Math" panose="02040503050406030204" pitchFamily="18" charset="0"/>
                            <a:ea typeface="KaiTi" panose="02010609060101010101" pitchFamily="49" charset="-122"/>
                          </a:rPr>
                          <m:t>−127</m:t>
                        </m:r>
                      </m:sup>
                    </m:sSup>
                  </m:oMath>
                </a14:m>
                <a:r>
                  <a:rPr kumimoji="1" lang="zh-CN" altLang="en-US" sz="2400" dirty="0">
                    <a:latin typeface="Myriad Pro" panose="020B0503030403020204" pitchFamily="34" charset="0"/>
                    <a:ea typeface="KaiTi" panose="02010609060101010101" pitchFamily="49" charset="-122"/>
                  </a:rPr>
                  <a:t> 和 </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d>
                          <m:dPr>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−1</m:t>
                            </m:r>
                          </m:e>
                        </m:d>
                      </m:e>
                      <m:sup>
                        <m:r>
                          <a:rPr kumimoji="1" lang="en-US" altLang="zh-CN" sz="2400" b="0" i="1" smtClean="0">
                            <a:latin typeface="Cambria Math" panose="02040503050406030204" pitchFamily="18" charset="0"/>
                            <a:ea typeface="KaiTi" panose="02010609060101010101" pitchFamily="49" charset="-122"/>
                          </a:rPr>
                          <m:t>𝑠</m:t>
                        </m:r>
                      </m:sup>
                    </m:sSup>
                    <m:r>
                      <a:rPr kumimoji="1" lang="en-US" altLang="zh-CN" sz="2400" b="0" i="1" smtClean="0">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𝑚</m:t>
                    </m:r>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𝑒</m:t>
                        </m:r>
                        <m:r>
                          <a:rPr kumimoji="1" lang="en-US" altLang="zh-CN" sz="2400" b="0" i="1" smtClean="0">
                            <a:latin typeface="Cambria Math" panose="02040503050406030204" pitchFamily="18" charset="0"/>
                            <a:ea typeface="KaiTi" panose="02010609060101010101" pitchFamily="49" charset="-122"/>
                          </a:rPr>
                          <m:t>−1023</m:t>
                        </m:r>
                      </m:sup>
                    </m:sSup>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693396"/>
                <a:ext cx="12192001" cy="1129668"/>
              </a:xfrm>
              <a:prstGeom prst="rect">
                <a:avLst/>
              </a:prstGeom>
              <a:blipFill>
                <a:blip r:embed="rId2"/>
                <a:stretch>
                  <a:fillRect l="-938"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D1A1BA6-424D-2B4B-A211-18041A6B3448}"/>
                  </a:ext>
                </a:extLst>
              </p:cNvPr>
              <p:cNvSpPr txBox="1"/>
              <p:nvPr/>
            </p:nvSpPr>
            <p:spPr>
              <a:xfrm>
                <a:off x="0" y="3128533"/>
                <a:ext cx="11674929" cy="600934"/>
              </a:xfrm>
              <a:prstGeom prst="rect">
                <a:avLst/>
              </a:prstGeom>
              <a:noFill/>
            </p:spPr>
            <p:txBody>
              <a:bodyPr wrap="square" rtlCol="0">
                <a:spAutoFit/>
              </a:bodyPr>
              <a:lstStyle/>
              <a:p>
                <a:pPr>
                  <a:lnSpc>
                    <a:spcPct val="125000"/>
                  </a:lnSpc>
                  <a:spcBef>
                    <a:spcPts val="1800"/>
                  </a:spcBef>
                </a:pPr>
                <a:r>
                  <a:rPr kumimoji="1" lang="zh-CN" altLang="en-US" sz="2800" dirty="0">
                    <a:latin typeface="Songti SC" panose="02010600040101010101" pitchFamily="2" charset="-122"/>
                    <a:ea typeface="Songti SC" panose="02010600040101010101" pitchFamily="2" charset="-122"/>
                  </a:rPr>
                  <a:t>例</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将十进制数 </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−0.75</m:t>
                    </m:r>
                  </m:oMath>
                </a14:m>
                <a:r>
                  <a:rPr kumimoji="1" lang="zh-CN" altLang="en-US" sz="2800" dirty="0">
                    <a:latin typeface="Songti SC" panose="02010600040101010101" pitchFamily="2" charset="-122"/>
                    <a:ea typeface="Songti SC" panose="02010600040101010101" pitchFamily="2" charset="-122"/>
                  </a:rPr>
                  <a:t> 转换为 </a:t>
                </a:r>
                <a:r>
                  <a:rPr kumimoji="1" lang="en-US" altLang="zh-CN" sz="2800" dirty="0">
                    <a:latin typeface="Myriad Pro" panose="020B0503030403020204" pitchFamily="34" charset="0"/>
                    <a:ea typeface="Songti SC" panose="02010600040101010101" pitchFamily="2" charset="-122"/>
                  </a:rPr>
                  <a:t>IEEE</a:t>
                </a:r>
                <a:r>
                  <a:rPr kumimoji="1" lang="zh-CN" altLang="en-US" sz="2800" dirty="0">
                    <a:latin typeface="Myriad Pro" panose="020B0503030403020204" pitchFamily="34" charset="0"/>
                    <a:ea typeface="Songti SC" panose="02010600040101010101" pitchFamily="2" charset="-122"/>
                  </a:rPr>
                  <a:t> </a:t>
                </a:r>
                <a:r>
                  <a:rPr kumimoji="1" lang="en-US" altLang="zh-CN" sz="2800" dirty="0">
                    <a:latin typeface="Myriad Pro" panose="020B0503030403020204" pitchFamily="34" charset="0"/>
                    <a:ea typeface="Songti SC" panose="02010600040101010101" pitchFamily="2" charset="-122"/>
                  </a:rPr>
                  <a:t>754</a:t>
                </a:r>
                <a:r>
                  <a:rPr kumimoji="1" lang="zh-CN" altLang="en-US" sz="2800" dirty="0">
                    <a:latin typeface="Myriad Pro" panose="020B0503030403020204" pitchFamily="34" charset="0"/>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的单精度浮点数格式表示</a:t>
                </a:r>
              </a:p>
            </p:txBody>
          </p:sp>
        </mc:Choice>
        <mc:Fallback xmlns="">
          <p:sp>
            <p:nvSpPr>
              <p:cNvPr id="6" name="文本框 5">
                <a:extLst>
                  <a:ext uri="{FF2B5EF4-FFF2-40B4-BE49-F238E27FC236}">
                    <a16:creationId xmlns:a16="http://schemas.microsoft.com/office/drawing/2014/main" id="{AD1A1BA6-424D-2B4B-A211-18041A6B3448}"/>
                  </a:ext>
                </a:extLst>
              </p:cNvPr>
              <p:cNvSpPr txBox="1">
                <a:spLocks noRot="1" noChangeAspect="1" noMove="1" noResize="1" noEditPoints="1" noAdjustHandles="1" noChangeArrowheads="1" noChangeShapeType="1" noTextEdit="1"/>
              </p:cNvSpPr>
              <p:nvPr/>
            </p:nvSpPr>
            <p:spPr>
              <a:xfrm>
                <a:off x="0" y="3128533"/>
                <a:ext cx="11674929" cy="600934"/>
              </a:xfrm>
              <a:prstGeom prst="rect">
                <a:avLst/>
              </a:prstGeom>
              <a:blipFill>
                <a:blip r:embed="rId3"/>
                <a:stretch>
                  <a:fillRect l="-1088"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A7789C0-EFB2-2D4F-883B-2B3FF098A0AF}"/>
                  </a:ext>
                </a:extLst>
              </p:cNvPr>
              <p:cNvSpPr txBox="1"/>
              <p:nvPr/>
            </p:nvSpPr>
            <p:spPr>
              <a:xfrm>
                <a:off x="0" y="3864864"/>
                <a:ext cx="12192000" cy="2419317"/>
              </a:xfrm>
              <a:prstGeom prst="rect">
                <a:avLst/>
              </a:prstGeom>
              <a:noFill/>
            </p:spPr>
            <p:txBody>
              <a:bodyPr wrap="square" rtlCol="0">
                <a:spAutoFit/>
              </a:bodyPr>
              <a:lstStyle/>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解</a:t>
                </a:r>
                <a:r>
                  <a:rPr kumimoji="1" lang="en-US" altLang="zh-CN" sz="2800" dirty="0">
                    <a:latin typeface="KaiTi" panose="02010609060101010101" pitchFamily="49" charset="-122"/>
                    <a:ea typeface="KaiTi" panose="02010609060101010101" pitchFamily="49" charset="-122"/>
                  </a:rPr>
                  <a:t>:</a:t>
                </a:r>
                <a:r>
                  <a:rPr kumimoji="1" lang="zh-CN" altLang="en-US" sz="2800" dirty="0">
                    <a:latin typeface="KaiTi" panose="02010609060101010101" pitchFamily="49" charset="-122"/>
                    <a:ea typeface="KaiTi" panose="02010609060101010101" pitchFamily="49" charset="-122"/>
                  </a:rPr>
                  <a:t> </a:t>
                </a:r>
                <a14:m>
                  <m:oMath xmlns:m="http://schemas.openxmlformats.org/officeDocument/2006/math">
                    <m:sSub>
                      <m:sSub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sSubPr>
                      <m:e>
                        <m:d>
                          <m:dPr>
                            <m:ctrlPr>
                              <a:rPr kumimoji="1" lang="en-US" altLang="zh-CN" sz="2800" i="1" dirty="0" smtClean="0">
                                <a:latin typeface="Cambria Math" panose="02040503050406030204" pitchFamily="18" charset="0"/>
                                <a:ea typeface="KaiTi" panose="02010609060101010101" pitchFamily="49" charset="-122"/>
                                <a:sym typeface="Wingdings" pitchFamily="2" charset="2"/>
                              </a:rPr>
                            </m:ctrlPr>
                          </m:dPr>
                          <m:e>
                            <m:r>
                              <a:rPr kumimoji="1" lang="en-US" altLang="zh-CN" sz="2800" i="1" dirty="0" smtClean="0">
                                <a:latin typeface="Cambria Math" panose="02040503050406030204" pitchFamily="18" charset="0"/>
                                <a:ea typeface="KaiTi" panose="02010609060101010101" pitchFamily="49" charset="-122"/>
                                <a:sym typeface="Wingdings" pitchFamily="2" charset="2"/>
                              </a:rPr>
                              <m:t>−0.75</m:t>
                            </m:r>
                          </m:e>
                        </m:d>
                      </m:e>
                      <m:sub>
                        <m:r>
                          <a:rPr kumimoji="1" lang="en-US" altLang="zh-CN" sz="2800" b="0" i="1" dirty="0" smtClean="0">
                            <a:latin typeface="Cambria Math" panose="02040503050406030204" pitchFamily="18" charset="0"/>
                            <a:ea typeface="KaiTi" panose="02010609060101010101" pitchFamily="49" charset="-122"/>
                            <a:sym typeface="Wingdings" pitchFamily="2" charset="2"/>
                          </a:rPr>
                          <m:t>10</m:t>
                        </m:r>
                      </m:sub>
                    </m:sSub>
                    <m:r>
                      <a:rPr kumimoji="1" lang="en-US" altLang="zh-CN" sz="2800" b="0" i="1" dirty="0" smtClean="0">
                        <a:latin typeface="Cambria Math" panose="02040503050406030204" pitchFamily="18" charset="0"/>
                        <a:ea typeface="KaiTi" panose="02010609060101010101" pitchFamily="49" charset="-122"/>
                        <a:sym typeface="Wingdings" pitchFamily="2" charset="2"/>
                      </a:rPr>
                      <m:t>=</m:t>
                    </m:r>
                    <m:sSub>
                      <m:sSub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sSubPr>
                      <m:e>
                        <m:d>
                          <m:d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dPr>
                          <m:e>
                            <m:r>
                              <a:rPr kumimoji="1" lang="en-US" altLang="zh-CN" sz="2800" b="0" i="1" dirty="0" smtClean="0">
                                <a:latin typeface="Cambria Math" panose="02040503050406030204" pitchFamily="18" charset="0"/>
                                <a:ea typeface="KaiTi" panose="02010609060101010101" pitchFamily="49" charset="-122"/>
                                <a:sym typeface="Wingdings" pitchFamily="2" charset="2"/>
                              </a:rPr>
                              <m:t>−0.11</m:t>
                            </m:r>
                          </m:e>
                        </m:d>
                      </m:e>
                      <m:sub>
                        <m:r>
                          <a:rPr kumimoji="1" lang="en-US" altLang="zh-CN" sz="2800" b="0" i="1" dirty="0" smtClean="0">
                            <a:latin typeface="Cambria Math" panose="02040503050406030204" pitchFamily="18" charset="0"/>
                            <a:ea typeface="KaiTi" panose="02010609060101010101" pitchFamily="49" charset="-122"/>
                            <a:sym typeface="Wingdings" pitchFamily="2" charset="2"/>
                          </a:rPr>
                          <m:t>2</m:t>
                        </m:r>
                      </m:sub>
                    </m:sSub>
                    <m:r>
                      <a:rPr kumimoji="1" lang="en-US" altLang="zh-CN" sz="2800" b="0" i="1" dirty="0" smtClean="0">
                        <a:latin typeface="Cambria Math" panose="02040503050406030204" pitchFamily="18" charset="0"/>
                        <a:ea typeface="KaiTi" panose="02010609060101010101" pitchFamily="49" charset="-122"/>
                        <a:sym typeface="Wingdings" pitchFamily="2" charset="2"/>
                      </a:rPr>
                      <m:t>=</m:t>
                    </m:r>
                    <m:sSub>
                      <m:sSub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sSubPr>
                      <m:e>
                        <m:d>
                          <m:d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dPr>
                          <m:e>
                            <m:r>
                              <a:rPr kumimoji="1" lang="en-US" altLang="zh-CN" sz="2800" b="0" i="1" dirty="0" smtClean="0">
                                <a:latin typeface="Cambria Math" panose="02040503050406030204" pitchFamily="18" charset="0"/>
                                <a:ea typeface="KaiTi" panose="02010609060101010101" pitchFamily="49" charset="-122"/>
                                <a:sym typeface="Wingdings" pitchFamily="2" charset="2"/>
                              </a:rPr>
                              <m:t>−1.1</m:t>
                            </m:r>
                          </m:e>
                        </m:d>
                      </m:e>
                      <m:sub>
                        <m:r>
                          <a:rPr kumimoji="1" lang="en-US" altLang="zh-CN" sz="2800" b="0" i="1" dirty="0" smtClean="0">
                            <a:latin typeface="Cambria Math" panose="02040503050406030204" pitchFamily="18" charset="0"/>
                            <a:ea typeface="KaiTi" panose="02010609060101010101" pitchFamily="49" charset="-122"/>
                            <a:sym typeface="Wingdings" pitchFamily="2" charset="2"/>
                          </a:rPr>
                          <m:t>2</m:t>
                        </m:r>
                      </m:sub>
                    </m:sSub>
                    <m:r>
                      <a:rPr kumimoji="1" lang="en-US" altLang="zh-CN" sz="2800" b="0" i="1" dirty="0" smtClean="0">
                        <a:latin typeface="Cambria Math" panose="02040503050406030204" pitchFamily="18" charset="0"/>
                        <a:ea typeface="KaiTi" panose="02010609060101010101" pitchFamily="49" charset="-122"/>
                        <a:sym typeface="Wingdings" pitchFamily="2" charset="2"/>
                      </a:rPr>
                      <m:t>×</m:t>
                    </m:r>
                    <m:sSup>
                      <m:sSup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sSupPr>
                      <m:e>
                        <m:r>
                          <a:rPr kumimoji="1" lang="en-US" altLang="zh-CN" sz="2800" b="0" i="1" dirty="0" smtClean="0">
                            <a:latin typeface="Cambria Math" panose="02040503050406030204" pitchFamily="18" charset="0"/>
                            <a:ea typeface="KaiTi" panose="02010609060101010101" pitchFamily="49" charset="-122"/>
                            <a:sym typeface="Wingdings" pitchFamily="2" charset="2"/>
                          </a:rPr>
                          <m:t>2</m:t>
                        </m:r>
                      </m:e>
                      <m:sup>
                        <m:r>
                          <a:rPr kumimoji="1" lang="en-US" altLang="zh-CN" sz="2800" b="0" i="1" dirty="0" smtClean="0">
                            <a:latin typeface="Cambria Math" panose="02040503050406030204" pitchFamily="18" charset="0"/>
                            <a:ea typeface="KaiTi" panose="02010609060101010101" pitchFamily="49" charset="-122"/>
                            <a:sym typeface="Wingdings" pitchFamily="2" charset="2"/>
                          </a:rPr>
                          <m:t>−1</m:t>
                        </m:r>
                      </m:sup>
                    </m:sSup>
                    <m:r>
                      <a:rPr kumimoji="1" lang="en-US" altLang="zh-CN" sz="2800" b="0" i="1" dirty="0" smtClean="0">
                        <a:latin typeface="Cambria Math" panose="02040503050406030204" pitchFamily="18" charset="0"/>
                        <a:ea typeface="KaiTi" panose="02010609060101010101" pitchFamily="49" charset="-122"/>
                        <a:sym typeface="Wingdings" pitchFamily="2" charset="2"/>
                      </a:rPr>
                      <m:t>=</m:t>
                    </m:r>
                    <m:sSup>
                      <m:sSup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sSupPr>
                      <m:e>
                        <m:d>
                          <m:d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dPr>
                          <m:e>
                            <m:r>
                              <a:rPr kumimoji="1" lang="en-US" altLang="zh-CN" sz="2800" b="0" i="1" dirty="0" smtClean="0">
                                <a:latin typeface="Cambria Math" panose="02040503050406030204" pitchFamily="18" charset="0"/>
                                <a:ea typeface="KaiTi" panose="02010609060101010101" pitchFamily="49" charset="-122"/>
                                <a:sym typeface="Wingdings" pitchFamily="2" charset="2"/>
                              </a:rPr>
                              <m:t>−1</m:t>
                            </m:r>
                          </m:e>
                        </m:d>
                      </m:e>
                      <m:sup>
                        <m:r>
                          <a:rPr kumimoji="1" lang="en-US" altLang="zh-CN" sz="2800" b="0" i="1" dirty="0" smtClean="0">
                            <a:latin typeface="Cambria Math" panose="02040503050406030204" pitchFamily="18" charset="0"/>
                            <a:ea typeface="KaiTi" panose="02010609060101010101" pitchFamily="49" charset="-122"/>
                            <a:sym typeface="Wingdings" pitchFamily="2" charset="2"/>
                          </a:rPr>
                          <m:t>𝑠</m:t>
                        </m:r>
                      </m:sup>
                    </m:sSup>
                    <m:r>
                      <a:rPr kumimoji="1" lang="en-US" altLang="zh-CN" sz="2800" b="0" i="1" dirty="0" smtClean="0">
                        <a:latin typeface="Cambria Math" panose="02040503050406030204" pitchFamily="18" charset="0"/>
                        <a:ea typeface="KaiTi" panose="02010609060101010101" pitchFamily="49" charset="-122"/>
                        <a:sym typeface="Wingdings" pitchFamily="2" charset="2"/>
                      </a:rPr>
                      <m:t>×1.</m:t>
                    </m:r>
                    <m:r>
                      <a:rPr kumimoji="1" lang="en-US" altLang="zh-CN" sz="2800" b="0" i="1" dirty="0" smtClean="0">
                        <a:latin typeface="Cambria Math" panose="02040503050406030204" pitchFamily="18" charset="0"/>
                        <a:ea typeface="KaiTi" panose="02010609060101010101" pitchFamily="49" charset="-122"/>
                        <a:sym typeface="Wingdings" pitchFamily="2" charset="2"/>
                      </a:rPr>
                      <m:t>𝑚</m:t>
                    </m:r>
                    <m:r>
                      <a:rPr kumimoji="1" lang="en-US" altLang="zh-CN" sz="2800" b="0" i="1" dirty="0" smtClean="0">
                        <a:latin typeface="Cambria Math" panose="02040503050406030204" pitchFamily="18" charset="0"/>
                        <a:ea typeface="KaiTi" panose="02010609060101010101" pitchFamily="49" charset="-122"/>
                        <a:sym typeface="Wingdings" pitchFamily="2" charset="2"/>
                      </a:rPr>
                      <m:t>×</m:t>
                    </m:r>
                    <m:sSup>
                      <m:sSupPr>
                        <m:ctrlPr>
                          <a:rPr kumimoji="1" lang="en-US" altLang="zh-CN" sz="2800" b="0" i="1" dirty="0" smtClean="0">
                            <a:latin typeface="Cambria Math" panose="02040503050406030204" pitchFamily="18" charset="0"/>
                            <a:ea typeface="KaiTi" panose="02010609060101010101" pitchFamily="49" charset="-122"/>
                            <a:sym typeface="Wingdings" pitchFamily="2" charset="2"/>
                          </a:rPr>
                        </m:ctrlPr>
                      </m:sSupPr>
                      <m:e>
                        <m:r>
                          <a:rPr kumimoji="1" lang="en-US" altLang="zh-CN" sz="2800" b="0" i="1" dirty="0" smtClean="0">
                            <a:latin typeface="Cambria Math" panose="02040503050406030204" pitchFamily="18" charset="0"/>
                            <a:ea typeface="KaiTi" panose="02010609060101010101" pitchFamily="49" charset="-122"/>
                            <a:sym typeface="Wingdings" pitchFamily="2" charset="2"/>
                          </a:rPr>
                          <m:t>2</m:t>
                        </m:r>
                      </m:e>
                      <m:sup>
                        <m:r>
                          <a:rPr kumimoji="1" lang="en-US" altLang="zh-CN" sz="2800" b="0" i="1" dirty="0" smtClean="0">
                            <a:latin typeface="Cambria Math" panose="02040503050406030204" pitchFamily="18" charset="0"/>
                            <a:ea typeface="KaiTi" panose="02010609060101010101" pitchFamily="49" charset="-122"/>
                            <a:sym typeface="Wingdings" pitchFamily="2" charset="2"/>
                          </a:rPr>
                          <m:t>𝑒</m:t>
                        </m:r>
                        <m:r>
                          <a:rPr kumimoji="1" lang="en-US" altLang="zh-CN" sz="2800" b="0" i="1" dirty="0" smtClean="0">
                            <a:latin typeface="Cambria Math" panose="02040503050406030204" pitchFamily="18" charset="0"/>
                            <a:ea typeface="KaiTi" panose="02010609060101010101" pitchFamily="49" charset="-122"/>
                            <a:sym typeface="Wingdings" pitchFamily="2" charset="2"/>
                          </a:rPr>
                          <m:t>−127</m:t>
                        </m:r>
                      </m:sup>
                    </m:sSup>
                  </m:oMath>
                </a14:m>
                <a:endParaRPr kumimoji="1" lang="en-US" altLang="zh-CN" sz="2800" b="0" dirty="0">
                  <a:latin typeface="KaiTi" panose="02010609060101010101" pitchFamily="49" charset="-122"/>
                  <a:ea typeface="KaiTi" panose="02010609060101010101" pitchFamily="49" charset="-122"/>
                  <a:sym typeface="Wingdings" pitchFamily="2" charset="2"/>
                </a:endParaRPr>
              </a:p>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    所以</a:t>
                </a:r>
                <a14:m>
                  <m:oMath xmlns:m="http://schemas.openxmlformats.org/officeDocument/2006/math">
                    <m:r>
                      <a:rPr kumimoji="1" lang="en-US" altLang="zh-CN" sz="2800" i="1" dirty="0" smtClean="0">
                        <a:latin typeface="Cambria Math" panose="02040503050406030204" pitchFamily="18" charset="0"/>
                        <a:ea typeface="KaiTi" panose="02010609060101010101" pitchFamily="49" charset="-122"/>
                      </a:rPr>
                      <m:t>𝑠</m:t>
                    </m:r>
                    <m:r>
                      <a:rPr kumimoji="1" lang="en-US" altLang="zh-CN" sz="2800" i="1" dirty="0" smtClean="0">
                        <a:latin typeface="Cambria Math" panose="02040503050406030204" pitchFamily="18" charset="0"/>
                        <a:ea typeface="KaiTi" panose="02010609060101010101" pitchFamily="49" charset="-122"/>
                      </a:rPr>
                      <m:t>=1,</m:t>
                    </m:r>
                    <m:r>
                      <a:rPr kumimoji="1" lang="zh-CN" altLang="en-US" sz="2800" i="1" dirty="0" smtClean="0">
                        <a:latin typeface="Cambria Math" panose="02040503050406030204" pitchFamily="18" charset="0"/>
                        <a:ea typeface="KaiTi" panose="02010609060101010101" pitchFamily="49" charset="-122"/>
                      </a:rPr>
                      <m:t> </m:t>
                    </m:r>
                    <m:r>
                      <a:rPr kumimoji="1" lang="en-US" altLang="zh-CN" sz="2800" i="1" dirty="0" smtClean="0">
                        <a:latin typeface="Cambria Math" panose="02040503050406030204" pitchFamily="18" charset="0"/>
                        <a:ea typeface="KaiTi" panose="02010609060101010101" pitchFamily="49" charset="-122"/>
                      </a:rPr>
                      <m:t>𝑚</m:t>
                    </m:r>
                    <m:r>
                      <a:rPr kumimoji="1" lang="en-US" altLang="zh-CN" sz="2800" i="1" dirty="0" smtClean="0">
                        <a:latin typeface="Cambria Math" panose="02040503050406030204" pitchFamily="18" charset="0"/>
                        <a:ea typeface="KaiTi" panose="02010609060101010101" pitchFamily="49" charset="-122"/>
                      </a:rPr>
                      <m:t>=0.100…0,</m:t>
                    </m:r>
                    <m:r>
                      <a:rPr kumimoji="1" lang="zh-CN" altLang="en-US" sz="2800" i="1" dirty="0" smtClean="0">
                        <a:latin typeface="Cambria Math" panose="02040503050406030204" pitchFamily="18" charset="0"/>
                        <a:ea typeface="KaiTi" panose="02010609060101010101" pitchFamily="49" charset="-122"/>
                      </a:rPr>
                      <m:t> </m:t>
                    </m:r>
                    <m:r>
                      <a:rPr kumimoji="1" lang="en-US" altLang="zh-CN" sz="2800" i="1" dirty="0" smtClean="0">
                        <a:latin typeface="Cambria Math" panose="02040503050406030204" pitchFamily="18" charset="0"/>
                        <a:ea typeface="KaiTi" panose="02010609060101010101" pitchFamily="49" charset="-122"/>
                      </a:rPr>
                      <m:t>𝑒</m:t>
                    </m:r>
                    <m:r>
                      <a:rPr kumimoji="1" lang="en-US" altLang="zh-CN" sz="2800" i="1" dirty="0" smtClean="0">
                        <a:latin typeface="Cambria Math" panose="02040503050406030204" pitchFamily="18" charset="0"/>
                        <a:ea typeface="KaiTi" panose="02010609060101010101" pitchFamily="49" charset="-122"/>
                      </a:rPr>
                      <m:t>=</m:t>
                    </m:r>
                    <m:sSub>
                      <m:sSubPr>
                        <m:ctrlPr>
                          <a:rPr kumimoji="1" lang="en-US" altLang="zh-CN" sz="2800" i="1" dirty="0" smtClean="0">
                            <a:latin typeface="Cambria Math" panose="02040503050406030204" pitchFamily="18" charset="0"/>
                            <a:ea typeface="KaiTi" panose="02010609060101010101" pitchFamily="49" charset="-122"/>
                          </a:rPr>
                        </m:ctrlPr>
                      </m:sSubPr>
                      <m:e>
                        <m:d>
                          <m:dPr>
                            <m:ctrlPr>
                              <a:rPr kumimoji="1" lang="en-US" altLang="zh-CN" sz="2800" i="1" dirty="0" smtClean="0">
                                <a:latin typeface="Cambria Math" panose="02040503050406030204" pitchFamily="18" charset="0"/>
                                <a:ea typeface="KaiTi" panose="02010609060101010101" pitchFamily="49" charset="-122"/>
                              </a:rPr>
                            </m:ctrlPr>
                          </m:dPr>
                          <m:e>
                            <m:r>
                              <a:rPr kumimoji="1" lang="en-US" altLang="zh-CN" sz="2800" i="1" dirty="0" smtClean="0">
                                <a:latin typeface="Cambria Math" panose="02040503050406030204" pitchFamily="18" charset="0"/>
                                <a:ea typeface="KaiTi" panose="02010609060101010101" pitchFamily="49" charset="-122"/>
                              </a:rPr>
                              <m:t>127−1</m:t>
                            </m:r>
                          </m:e>
                        </m:d>
                      </m:e>
                      <m:sub>
                        <m:r>
                          <a:rPr kumimoji="1" lang="en-US" altLang="zh-CN" sz="2800" i="1" dirty="0" smtClean="0">
                            <a:latin typeface="Cambria Math" panose="02040503050406030204" pitchFamily="18" charset="0"/>
                            <a:ea typeface="KaiTi" panose="02010609060101010101" pitchFamily="49" charset="-122"/>
                          </a:rPr>
                          <m:t>10</m:t>
                        </m:r>
                      </m:sub>
                    </m:sSub>
                    <m:r>
                      <a:rPr kumimoji="1" lang="en-US" altLang="zh-CN" sz="2800" i="1" dirty="0" smtClean="0">
                        <a:latin typeface="Cambria Math" panose="02040503050406030204" pitchFamily="18" charset="0"/>
                        <a:ea typeface="KaiTi" panose="02010609060101010101" pitchFamily="49" charset="-122"/>
                      </a:rPr>
                      <m:t>=</m:t>
                    </m:r>
                    <m:sSub>
                      <m:sSubPr>
                        <m:ctrlPr>
                          <a:rPr kumimoji="1" lang="en-US" altLang="zh-CN" sz="2800" i="1" dirty="0" smtClean="0">
                            <a:latin typeface="Cambria Math" panose="02040503050406030204" pitchFamily="18" charset="0"/>
                            <a:ea typeface="KaiTi" panose="02010609060101010101" pitchFamily="49" charset="-122"/>
                          </a:rPr>
                        </m:ctrlPr>
                      </m:sSubPr>
                      <m:e>
                        <m:d>
                          <m:dPr>
                            <m:ctrlPr>
                              <a:rPr kumimoji="1" lang="en-US" altLang="zh-CN" sz="2800" i="1" dirty="0" smtClean="0">
                                <a:latin typeface="Cambria Math" panose="02040503050406030204" pitchFamily="18" charset="0"/>
                                <a:ea typeface="KaiTi" panose="02010609060101010101" pitchFamily="49" charset="-122"/>
                              </a:rPr>
                            </m:ctrlPr>
                          </m:dPr>
                          <m:e>
                            <m:r>
                              <a:rPr kumimoji="1" lang="en-US" altLang="zh-CN" sz="2800" i="1" dirty="0" smtClean="0">
                                <a:latin typeface="Cambria Math" panose="02040503050406030204" pitchFamily="18" charset="0"/>
                                <a:ea typeface="KaiTi" panose="02010609060101010101" pitchFamily="49" charset="-122"/>
                              </a:rPr>
                              <m:t>126</m:t>
                            </m:r>
                          </m:e>
                        </m:d>
                      </m:e>
                      <m:sub>
                        <m:r>
                          <a:rPr kumimoji="1" lang="en-US" altLang="zh-CN" sz="2800" i="1" dirty="0" smtClean="0">
                            <a:latin typeface="Cambria Math" panose="02040503050406030204" pitchFamily="18" charset="0"/>
                            <a:ea typeface="KaiTi" panose="02010609060101010101" pitchFamily="49" charset="-122"/>
                          </a:rPr>
                          <m:t>10</m:t>
                        </m:r>
                      </m:sub>
                    </m:sSub>
                    <m:r>
                      <a:rPr kumimoji="1" lang="en-US" altLang="zh-CN" sz="2800" i="1" dirty="0" smtClean="0">
                        <a:latin typeface="Cambria Math" panose="02040503050406030204" pitchFamily="18" charset="0"/>
                        <a:ea typeface="KaiTi" panose="02010609060101010101" pitchFamily="49" charset="-122"/>
                      </a:rPr>
                      <m:t>=</m:t>
                    </m:r>
                    <m:sSub>
                      <m:sSubPr>
                        <m:ctrlPr>
                          <a:rPr kumimoji="1" lang="en-US" altLang="zh-CN" sz="2800" i="1" dirty="0" smtClean="0">
                            <a:latin typeface="Cambria Math" panose="02040503050406030204" pitchFamily="18" charset="0"/>
                            <a:ea typeface="KaiTi" panose="02010609060101010101" pitchFamily="49" charset="-122"/>
                          </a:rPr>
                        </m:ctrlPr>
                      </m:sSubPr>
                      <m:e>
                        <m:d>
                          <m:dPr>
                            <m:ctrlPr>
                              <a:rPr kumimoji="1" lang="en-US" altLang="zh-CN" sz="2800" i="1" dirty="0" smtClean="0">
                                <a:latin typeface="Cambria Math" panose="02040503050406030204" pitchFamily="18" charset="0"/>
                                <a:ea typeface="KaiTi" panose="02010609060101010101" pitchFamily="49" charset="-122"/>
                              </a:rPr>
                            </m:ctrlPr>
                          </m:dPr>
                          <m:e>
                            <m:r>
                              <a:rPr kumimoji="1" lang="en-US" altLang="zh-CN" sz="2800" i="1" dirty="0" smtClean="0">
                                <a:latin typeface="Cambria Math" panose="02040503050406030204" pitchFamily="18" charset="0"/>
                                <a:ea typeface="KaiTi" panose="02010609060101010101" pitchFamily="49" charset="-122"/>
                              </a:rPr>
                              <m:t>0111</m:t>
                            </m:r>
                            <m:r>
                              <a:rPr kumimoji="1" lang="zh-CN" altLang="en-US" sz="2800" i="1" dirty="0">
                                <a:latin typeface="Cambria Math" panose="02040503050406030204" pitchFamily="18" charset="0"/>
                                <a:ea typeface="KaiTi" panose="02010609060101010101" pitchFamily="49" charset="-122"/>
                              </a:rPr>
                              <m:t> </m:t>
                            </m:r>
                            <m:r>
                              <a:rPr kumimoji="1" lang="en-US" altLang="zh-CN" sz="2800" i="1" dirty="0" smtClean="0">
                                <a:latin typeface="Cambria Math" panose="02040503050406030204" pitchFamily="18" charset="0"/>
                                <a:ea typeface="KaiTi" panose="02010609060101010101" pitchFamily="49" charset="-122"/>
                              </a:rPr>
                              <m:t>1110</m:t>
                            </m:r>
                          </m:e>
                        </m:d>
                      </m:e>
                      <m:sub>
                        <m:r>
                          <a:rPr kumimoji="1" lang="en-US" altLang="zh-CN" sz="2800" i="1" dirty="0" smtClean="0">
                            <a:latin typeface="Cambria Math" panose="02040503050406030204" pitchFamily="18" charset="0"/>
                            <a:ea typeface="KaiTi" panose="02010609060101010101" pitchFamily="49" charset="-122"/>
                          </a:rPr>
                          <m:t>2</m:t>
                        </m:r>
                      </m:sub>
                    </m:sSub>
                  </m:oMath>
                </a14:m>
                <a:endParaRPr kumimoji="1" lang="en-US" altLang="zh-CN" sz="2800" dirty="0">
                  <a:latin typeface="KaiTi" panose="02010609060101010101" pitchFamily="49" charset="-122"/>
                  <a:ea typeface="KaiTi" panose="02010609060101010101" pitchFamily="49" charset="-122"/>
                </a:endParaRPr>
              </a:p>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    表示为单精度格式的浮点数为 </a:t>
                </a:r>
                <a:r>
                  <a:rPr kumimoji="1" lang="en-US" altLang="zh-CN" sz="2800" dirty="0">
                    <a:latin typeface="KaiTi" panose="02010609060101010101" pitchFamily="49" charset="-122"/>
                    <a:ea typeface="KaiTi" panose="02010609060101010101" pitchFamily="49" charset="-122"/>
                  </a:rPr>
                  <a:t>1</a:t>
                </a:r>
                <a:r>
                  <a:rPr kumimoji="1" lang="zh-CN" altLang="en-US" sz="2800" dirty="0">
                    <a:latin typeface="KaiTi" panose="02010609060101010101" pitchFamily="49" charset="-122"/>
                    <a:ea typeface="KaiTi" panose="02010609060101010101" pitchFamily="49" charset="-122"/>
                  </a:rPr>
                  <a:t> </a:t>
                </a:r>
                <a:r>
                  <a:rPr kumimoji="1" lang="en-US" altLang="zh-CN" sz="2800" dirty="0">
                    <a:solidFill>
                      <a:srgbClr val="FF0000"/>
                    </a:solidFill>
                    <a:latin typeface="KaiTi" panose="02010609060101010101" pitchFamily="49" charset="-122"/>
                    <a:ea typeface="KaiTi" panose="02010609060101010101" pitchFamily="49" charset="-122"/>
                  </a:rPr>
                  <a:t>0111</a:t>
                </a:r>
                <a:r>
                  <a:rPr kumimoji="1" lang="zh-CN" altLang="en-US" sz="2800" dirty="0">
                    <a:solidFill>
                      <a:srgbClr val="FF0000"/>
                    </a:solidFill>
                    <a:latin typeface="KaiTi" panose="02010609060101010101" pitchFamily="49" charset="-122"/>
                    <a:ea typeface="KaiTi" panose="02010609060101010101" pitchFamily="49" charset="-122"/>
                  </a:rPr>
                  <a:t> </a:t>
                </a:r>
                <a:r>
                  <a:rPr kumimoji="1" lang="en-US" altLang="zh-CN" sz="2800" dirty="0">
                    <a:solidFill>
                      <a:srgbClr val="FF0000"/>
                    </a:solidFill>
                    <a:latin typeface="KaiTi" panose="02010609060101010101" pitchFamily="49" charset="-122"/>
                    <a:ea typeface="KaiTi" panose="02010609060101010101" pitchFamily="49" charset="-122"/>
                  </a:rPr>
                  <a:t>1110</a:t>
                </a:r>
                <a:r>
                  <a:rPr kumimoji="1" lang="zh-CN" altLang="en-US" sz="2800" dirty="0">
                    <a:latin typeface="KaiTi" panose="02010609060101010101" pitchFamily="49" charset="-122"/>
                    <a:ea typeface="KaiTi" panose="02010609060101010101" pitchFamily="49" charset="-122"/>
                  </a:rPr>
                  <a:t> </a:t>
                </a:r>
                <a:r>
                  <a:rPr kumimoji="1" lang="en-US" altLang="zh-CN" sz="2800" dirty="0">
                    <a:solidFill>
                      <a:srgbClr val="0000FF"/>
                    </a:solidFill>
                    <a:latin typeface="KaiTi" panose="02010609060101010101" pitchFamily="49" charset="-122"/>
                    <a:ea typeface="KaiTi" panose="02010609060101010101" pitchFamily="49" charset="-122"/>
                  </a:rPr>
                  <a:t>1000</a:t>
                </a:r>
                <a:r>
                  <a:rPr kumimoji="1" lang="zh-CN" altLang="en-US" sz="2800" dirty="0">
                    <a:solidFill>
                      <a:srgbClr val="0000FF"/>
                    </a:solidFill>
                    <a:latin typeface="KaiTi" panose="02010609060101010101" pitchFamily="49" charset="-122"/>
                    <a:ea typeface="KaiTi" panose="02010609060101010101" pitchFamily="49" charset="-122"/>
                  </a:rPr>
                  <a:t> </a:t>
                </a:r>
                <a:r>
                  <a:rPr kumimoji="1" lang="en-US" altLang="zh-CN" sz="2800" dirty="0">
                    <a:solidFill>
                      <a:srgbClr val="0000FF"/>
                    </a:solidFill>
                    <a:latin typeface="KaiTi" panose="02010609060101010101" pitchFamily="49" charset="-122"/>
                    <a:ea typeface="KaiTi" panose="02010609060101010101" pitchFamily="49" charset="-122"/>
                  </a:rPr>
                  <a:t>0000…0000</a:t>
                </a:r>
                <a:r>
                  <a:rPr kumimoji="1" lang="zh-CN" altLang="en-US" sz="2800" dirty="0">
                    <a:solidFill>
                      <a:srgbClr val="0000FF"/>
                    </a:solidFill>
                    <a:latin typeface="KaiTi" panose="02010609060101010101" pitchFamily="49" charset="-122"/>
                    <a:ea typeface="KaiTi" panose="02010609060101010101" pitchFamily="49" charset="-122"/>
                  </a:rPr>
                  <a:t> </a:t>
                </a:r>
                <a:r>
                  <a:rPr kumimoji="1" lang="en-US" altLang="zh-CN" sz="2800" dirty="0">
                    <a:solidFill>
                      <a:srgbClr val="0000FF"/>
                    </a:solidFill>
                    <a:latin typeface="KaiTi" panose="02010609060101010101" pitchFamily="49" charset="-122"/>
                    <a:ea typeface="KaiTi" panose="02010609060101010101" pitchFamily="49" charset="-122"/>
                  </a:rPr>
                  <a:t>000</a:t>
                </a:r>
              </a:p>
              <a:p>
                <a:pPr>
                  <a:lnSpc>
                    <a:spcPct val="125000"/>
                  </a:lnSpc>
                  <a:spcBef>
                    <a:spcPts val="600"/>
                  </a:spcBef>
                </a:pPr>
                <a:r>
                  <a:rPr kumimoji="1" lang="zh-CN" altLang="en-US" sz="2800" dirty="0">
                    <a:solidFill>
                      <a:srgbClr val="0000FF"/>
                    </a:solidFill>
                    <a:latin typeface="KaiTi" panose="02010609060101010101" pitchFamily="49" charset="-122"/>
                    <a:ea typeface="KaiTi" panose="02010609060101010101" pitchFamily="49" charset="-122"/>
                  </a:rPr>
                  <a:t>    </a:t>
                </a:r>
                <a:r>
                  <a:rPr kumimoji="1" lang="zh-CN" altLang="en-US" sz="2800" dirty="0">
                    <a:latin typeface="KaiTi" panose="02010609060101010101" pitchFamily="49" charset="-122"/>
                    <a:ea typeface="KaiTi" panose="02010609060101010101" pitchFamily="49" charset="-122"/>
                  </a:rPr>
                  <a:t>用十六进制表示为 </a:t>
                </a:r>
                <a14:m>
                  <m:oMath xmlns:m="http://schemas.openxmlformats.org/officeDocument/2006/math">
                    <m:r>
                      <m:rPr>
                        <m:sty m:val="p"/>
                      </m:rPr>
                      <a:rPr kumimoji="1" lang="en-US" altLang="zh-CN" sz="2800" i="0" dirty="0" smtClean="0">
                        <a:latin typeface="Cambria Math" panose="02040503050406030204" pitchFamily="18" charset="0"/>
                        <a:ea typeface="KaiTi" panose="02010609060101010101" pitchFamily="49" charset="-122"/>
                      </a:rPr>
                      <m:t>BF</m:t>
                    </m:r>
                    <m:r>
                      <a:rPr kumimoji="1" lang="en-US" altLang="zh-CN" sz="2800" i="0" dirty="0" smtClean="0">
                        <a:latin typeface="Cambria Math" panose="02040503050406030204" pitchFamily="18" charset="0"/>
                        <a:ea typeface="KaiTi" panose="02010609060101010101" pitchFamily="49" charset="-122"/>
                      </a:rPr>
                      <m:t>40</m:t>
                    </m:r>
                    <m:r>
                      <a:rPr kumimoji="1" lang="zh-CN" altLang="en-US" sz="2800" i="0" dirty="0" smtClean="0">
                        <a:latin typeface="Cambria Math" panose="02040503050406030204" pitchFamily="18" charset="0"/>
                        <a:ea typeface="KaiTi" panose="02010609060101010101" pitchFamily="49" charset="-122"/>
                      </a:rPr>
                      <m:t> </m:t>
                    </m:r>
                    <m:r>
                      <a:rPr kumimoji="1" lang="en-US" altLang="zh-CN" sz="2800" i="0" dirty="0" smtClean="0">
                        <a:latin typeface="Cambria Math" panose="02040503050406030204" pitchFamily="18" charset="0"/>
                        <a:ea typeface="KaiTi" panose="02010609060101010101" pitchFamily="49" charset="-122"/>
                      </a:rPr>
                      <m:t>0000</m:t>
                    </m:r>
                    <m:r>
                      <m:rPr>
                        <m:sty m:val="p"/>
                      </m:rPr>
                      <a:rPr kumimoji="1" lang="en-US" altLang="zh-CN" sz="2800" i="0" dirty="0" smtClean="0">
                        <a:latin typeface="Cambria Math" panose="02040503050406030204" pitchFamily="18" charset="0"/>
                        <a:ea typeface="KaiTi" panose="02010609060101010101" pitchFamily="49" charset="-122"/>
                      </a:rPr>
                      <m:t>H</m:t>
                    </m:r>
                  </m:oMath>
                </a14:m>
                <a:endParaRPr kumimoji="1" lang="zh-CN" altLang="en-US" sz="2800" dirty="0">
                  <a:latin typeface="KaiTi" panose="02010609060101010101" pitchFamily="49" charset="-122"/>
                  <a:ea typeface="KaiTi" panose="02010609060101010101" pitchFamily="49" charset="-122"/>
                </a:endParaRPr>
              </a:p>
            </p:txBody>
          </p:sp>
        </mc:Choice>
        <mc:Fallback xmlns="">
          <p:sp>
            <p:nvSpPr>
              <p:cNvPr id="8" name="文本框 7">
                <a:extLst>
                  <a:ext uri="{FF2B5EF4-FFF2-40B4-BE49-F238E27FC236}">
                    <a16:creationId xmlns:a16="http://schemas.microsoft.com/office/drawing/2014/main" id="{CA7789C0-EFB2-2D4F-883B-2B3FF098A0AF}"/>
                  </a:ext>
                </a:extLst>
              </p:cNvPr>
              <p:cNvSpPr txBox="1">
                <a:spLocks noRot="1" noChangeAspect="1" noMove="1" noResize="1" noEditPoints="1" noAdjustHandles="1" noChangeArrowheads="1" noChangeShapeType="1" noTextEdit="1"/>
              </p:cNvSpPr>
              <p:nvPr/>
            </p:nvSpPr>
            <p:spPr>
              <a:xfrm>
                <a:off x="0" y="3864864"/>
                <a:ext cx="12192000" cy="2419317"/>
              </a:xfrm>
              <a:prstGeom prst="rect">
                <a:avLst/>
              </a:prstGeom>
              <a:blipFill>
                <a:blip r:embed="rId4"/>
                <a:stretch>
                  <a:fillRect l="-1042" t="-521" b="-5208"/>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40BA375-8778-FDBE-D9D9-B7C6CC492195}"/>
              </a:ext>
            </a:extLst>
          </p:cNvPr>
          <p:cNvSpPr>
            <a:spLocks noGrp="1"/>
          </p:cNvSpPr>
          <p:nvPr>
            <p:ph type="sldNum" sz="quarter" idx="12"/>
          </p:nvPr>
        </p:nvSpPr>
        <p:spPr/>
        <p:txBody>
          <a:bodyPr/>
          <a:lstStyle/>
          <a:p>
            <a:fld id="{392CBAA0-59E6-204E-8F03-85E5040D48B8}" type="slidenum">
              <a:rPr kumimoji="1" lang="zh-CN" altLang="en-US" smtClean="0"/>
              <a:t>70</a:t>
            </a:fld>
            <a:r>
              <a:rPr kumimoji="1" lang="en-US" altLang="zh-CN"/>
              <a:t>/89</a:t>
            </a:r>
            <a:endParaRPr kumimoji="1" lang="zh-CN" altLang="en-US" dirty="0"/>
          </a:p>
        </p:txBody>
      </p:sp>
    </p:spTree>
    <p:extLst>
      <p:ext uri="{BB962C8B-B14F-4D97-AF65-F5344CB8AC3E}">
        <p14:creationId xmlns:p14="http://schemas.microsoft.com/office/powerpoint/2010/main" val="3572401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2.1.3</a:t>
            </a:r>
            <a:r>
              <a:rPr kumimoji="1" lang="zh-CN" altLang="en-US" dirty="0"/>
              <a:t> 浮点数的表示 </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CE4F39-053F-A24A-A223-2C3E210DD96D}"/>
                  </a:ext>
                </a:extLst>
              </p:cNvPr>
              <p:cNvSpPr txBox="1"/>
              <p:nvPr/>
            </p:nvSpPr>
            <p:spPr>
              <a:xfrm>
                <a:off x="-1" y="693396"/>
                <a:ext cx="12192001" cy="1129668"/>
              </a:xfrm>
              <a:prstGeom prst="rect">
                <a:avLst/>
              </a:prstGeom>
              <a:noFill/>
            </p:spPr>
            <p:txBody>
              <a:bodyPr wrap="square" rtlCol="0">
                <a:spAutoFit/>
              </a:bodyPr>
              <a:lstStyle/>
              <a:p>
                <a:pPr marL="457200" indent="-457200">
                  <a:lnSpc>
                    <a:spcPct val="125000"/>
                  </a:lnSpc>
                  <a:spcBef>
                    <a:spcPts val="1800"/>
                  </a:spcBef>
                  <a:buFont typeface="Lucida Grande" panose="020B0600040502020204" pitchFamily="34" charset="0"/>
                  <a:buChar char="▪"/>
                </a:pPr>
                <a:r>
                  <a:rPr kumimoji="1" lang="zh-CN" altLang="en-US" sz="2800" dirty="0">
                    <a:solidFill>
                      <a:srgbClr val="0000FF"/>
                    </a:solidFill>
                    <a:latin typeface="Songti SC" panose="02010600040101010101" pitchFamily="2" charset="-122"/>
                    <a:ea typeface="Songti SC" panose="02010600040101010101" pitchFamily="2" charset="-122"/>
                  </a:rPr>
                  <a:t>正常的规格化非</a:t>
                </a:r>
                <a:r>
                  <a:rPr kumimoji="1" lang="en-US" altLang="zh-CN" sz="2800" dirty="0">
                    <a:solidFill>
                      <a:srgbClr val="0000FF"/>
                    </a:solidFill>
                    <a:latin typeface="Songti SC" panose="02010600040101010101" pitchFamily="2" charset="-122"/>
                    <a:ea typeface="Songti SC" panose="02010600040101010101" pitchFamily="2" charset="-122"/>
                  </a:rPr>
                  <a:t>0</a:t>
                </a:r>
                <a:r>
                  <a:rPr kumimoji="1" lang="zh-CN" altLang="en-US" sz="2800" dirty="0">
                    <a:solidFill>
                      <a:srgbClr val="0000FF"/>
                    </a:solidFill>
                    <a:latin typeface="Songti SC" panose="02010600040101010101" pitchFamily="2" charset="-122"/>
                    <a:ea typeface="Songti SC" panose="02010600040101010101" pitchFamily="2" charset="-122"/>
                  </a:rPr>
                  <a:t>数</a:t>
                </a:r>
                <a:r>
                  <a:rPr kumimoji="1" lang="zh-CN" altLang="en-US" sz="2800" dirty="0">
                    <a:latin typeface="Songti SC" panose="02010600040101010101" pitchFamily="2" charset="-122"/>
                    <a:ea typeface="Songti SC" panose="02010600040101010101" pitchFamily="2" charset="-122"/>
                  </a:rPr>
                  <a:t>：阶码非全</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且非全</a:t>
                </a:r>
                <a:r>
                  <a:rPr kumimoji="1" lang="en-US" altLang="zh-CN" sz="2800" dirty="0">
                    <a:latin typeface="Songti SC" panose="02010600040101010101" pitchFamily="2" charset="-122"/>
                    <a:ea typeface="Songti SC" panose="02010600040101010101" pitchFamily="2" charset="-122"/>
                  </a:rPr>
                  <a:t>1</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计算公式：</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d>
                          <m:dPr>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−1</m:t>
                            </m:r>
                          </m:e>
                        </m:d>
                      </m:e>
                      <m:sup>
                        <m:r>
                          <a:rPr kumimoji="1" lang="en-US" altLang="zh-CN" sz="2400" b="0" i="1" smtClean="0">
                            <a:latin typeface="Cambria Math" panose="02040503050406030204" pitchFamily="18" charset="0"/>
                            <a:ea typeface="KaiTi" panose="02010609060101010101" pitchFamily="49" charset="-122"/>
                          </a:rPr>
                          <m:t>𝑠</m:t>
                        </m:r>
                      </m:sup>
                    </m:sSup>
                    <m:r>
                      <a:rPr kumimoji="1" lang="en-US" altLang="zh-CN" sz="2400" b="0" i="1" smtClean="0">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𝑚</m:t>
                    </m:r>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𝑒</m:t>
                        </m:r>
                        <m:r>
                          <a:rPr kumimoji="1" lang="en-US" altLang="zh-CN" sz="2400" b="0" i="1" smtClean="0">
                            <a:latin typeface="Cambria Math" panose="02040503050406030204" pitchFamily="18" charset="0"/>
                            <a:ea typeface="KaiTi" panose="02010609060101010101" pitchFamily="49" charset="-122"/>
                          </a:rPr>
                          <m:t>−127</m:t>
                        </m:r>
                      </m:sup>
                    </m:sSup>
                  </m:oMath>
                </a14:m>
                <a:r>
                  <a:rPr kumimoji="1" lang="zh-CN" altLang="en-US" sz="2400" dirty="0">
                    <a:latin typeface="Myriad Pro" panose="020B0503030403020204" pitchFamily="34" charset="0"/>
                    <a:ea typeface="KaiTi" panose="02010609060101010101" pitchFamily="49" charset="-122"/>
                  </a:rPr>
                  <a:t> 和 </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rPr>
                        </m:ctrlPr>
                      </m:sSupPr>
                      <m:e>
                        <m:d>
                          <m:dPr>
                            <m:ctrlPr>
                              <a:rPr kumimoji="1" lang="en-US" altLang="zh-CN" sz="2400" b="0" i="1" smtClean="0">
                                <a:latin typeface="Cambria Math" panose="02040503050406030204" pitchFamily="18" charset="0"/>
                                <a:ea typeface="KaiTi" panose="02010609060101010101" pitchFamily="49" charset="-122"/>
                              </a:rPr>
                            </m:ctrlPr>
                          </m:dPr>
                          <m:e>
                            <m:r>
                              <a:rPr kumimoji="1" lang="en-US" altLang="zh-CN" sz="2400" b="0" i="1" smtClean="0">
                                <a:latin typeface="Cambria Math" panose="02040503050406030204" pitchFamily="18" charset="0"/>
                                <a:ea typeface="KaiTi" panose="02010609060101010101" pitchFamily="49" charset="-122"/>
                              </a:rPr>
                              <m:t>−1</m:t>
                            </m:r>
                          </m:e>
                        </m:d>
                      </m:e>
                      <m:sup>
                        <m:r>
                          <a:rPr kumimoji="1" lang="en-US" altLang="zh-CN" sz="2400" b="0" i="1" smtClean="0">
                            <a:latin typeface="Cambria Math" panose="02040503050406030204" pitchFamily="18" charset="0"/>
                            <a:ea typeface="KaiTi" panose="02010609060101010101" pitchFamily="49" charset="-122"/>
                          </a:rPr>
                          <m:t>𝑠</m:t>
                        </m:r>
                      </m:sup>
                    </m:sSup>
                    <m:r>
                      <a:rPr kumimoji="1" lang="en-US" altLang="zh-CN" sz="2400" b="0" i="1" smtClean="0">
                        <a:latin typeface="Cambria Math" panose="02040503050406030204" pitchFamily="18" charset="0"/>
                        <a:ea typeface="KaiTi" panose="02010609060101010101" pitchFamily="49" charset="-122"/>
                      </a:rPr>
                      <m:t>×1.</m:t>
                    </m:r>
                    <m:r>
                      <a:rPr kumimoji="1" lang="en-US" altLang="zh-CN" sz="2400" b="0" i="1" smtClean="0">
                        <a:latin typeface="Cambria Math" panose="02040503050406030204" pitchFamily="18" charset="0"/>
                        <a:ea typeface="KaiTi" panose="02010609060101010101" pitchFamily="49" charset="-122"/>
                      </a:rPr>
                      <m:t>𝑚</m:t>
                    </m:r>
                    <m:r>
                      <a:rPr kumimoji="1" lang="en-US" altLang="zh-CN" sz="2400" b="0" i="1" smtClean="0">
                        <a:latin typeface="Cambria Math" panose="02040503050406030204" pitchFamily="18" charset="0"/>
                        <a:ea typeface="KaiTi" panose="02010609060101010101" pitchFamily="49" charset="-122"/>
                      </a:rPr>
                      <m:t>×</m:t>
                    </m:r>
                    <m:sSup>
                      <m:sSupPr>
                        <m:ctrlPr>
                          <a:rPr kumimoji="1" lang="en-US" altLang="zh-CN" sz="2400" b="0" i="1" smtClean="0">
                            <a:latin typeface="Cambria Math" panose="02040503050406030204" pitchFamily="18" charset="0"/>
                            <a:ea typeface="KaiTi" panose="02010609060101010101" pitchFamily="49" charset="-122"/>
                          </a:rPr>
                        </m:ctrlPr>
                      </m:sSupPr>
                      <m:e>
                        <m:r>
                          <a:rPr kumimoji="1" lang="en-US" altLang="zh-CN" sz="2400" b="0" i="1" smtClean="0">
                            <a:latin typeface="Cambria Math" panose="02040503050406030204" pitchFamily="18" charset="0"/>
                            <a:ea typeface="KaiTi" panose="02010609060101010101" pitchFamily="49" charset="-122"/>
                          </a:rPr>
                          <m:t>2</m:t>
                        </m:r>
                      </m:e>
                      <m:sup>
                        <m:r>
                          <a:rPr kumimoji="1" lang="en-US" altLang="zh-CN" sz="2400" b="0" i="1" smtClean="0">
                            <a:latin typeface="Cambria Math" panose="02040503050406030204" pitchFamily="18" charset="0"/>
                            <a:ea typeface="KaiTi" panose="02010609060101010101" pitchFamily="49" charset="-122"/>
                          </a:rPr>
                          <m:t>𝑒</m:t>
                        </m:r>
                        <m:r>
                          <a:rPr kumimoji="1" lang="en-US" altLang="zh-CN" sz="2400" b="0" i="1" smtClean="0">
                            <a:latin typeface="Cambria Math" panose="02040503050406030204" pitchFamily="18" charset="0"/>
                            <a:ea typeface="KaiTi" panose="02010609060101010101" pitchFamily="49" charset="-122"/>
                          </a:rPr>
                          <m:t>−1023</m:t>
                        </m:r>
                      </m:sup>
                    </m:sSup>
                  </m:oMath>
                </a14:m>
                <a:endParaRPr kumimoji="1" lang="en-US" altLang="zh-CN" sz="2400" dirty="0">
                  <a:latin typeface="Myriad Pro" panose="020B0503030403020204" pitchFamily="34" charset="0"/>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FCE4F39-053F-A24A-A223-2C3E210DD96D}"/>
                  </a:ext>
                </a:extLst>
              </p:cNvPr>
              <p:cNvSpPr txBox="1">
                <a:spLocks noRot="1" noChangeAspect="1" noMove="1" noResize="1" noEditPoints="1" noAdjustHandles="1" noChangeArrowheads="1" noChangeShapeType="1" noTextEdit="1"/>
              </p:cNvSpPr>
              <p:nvPr/>
            </p:nvSpPr>
            <p:spPr>
              <a:xfrm>
                <a:off x="-1" y="693396"/>
                <a:ext cx="12192001" cy="1129668"/>
              </a:xfrm>
              <a:prstGeom prst="rect">
                <a:avLst/>
              </a:prstGeom>
              <a:blipFill>
                <a:blip r:embed="rId2"/>
                <a:stretch>
                  <a:fillRect l="-938"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D1A1BA6-424D-2B4B-A211-18041A6B3448}"/>
                  </a:ext>
                </a:extLst>
              </p:cNvPr>
              <p:cNvSpPr txBox="1"/>
              <p:nvPr/>
            </p:nvSpPr>
            <p:spPr>
              <a:xfrm>
                <a:off x="0" y="3128533"/>
                <a:ext cx="11674929" cy="600934"/>
              </a:xfrm>
              <a:prstGeom prst="rect">
                <a:avLst/>
              </a:prstGeom>
              <a:noFill/>
            </p:spPr>
            <p:txBody>
              <a:bodyPr wrap="square" rtlCol="0">
                <a:spAutoFit/>
              </a:bodyPr>
              <a:lstStyle/>
              <a:p>
                <a:pPr>
                  <a:lnSpc>
                    <a:spcPct val="125000"/>
                  </a:lnSpc>
                  <a:spcBef>
                    <a:spcPts val="1800"/>
                  </a:spcBef>
                </a:pPr>
                <a:r>
                  <a:rPr kumimoji="1" lang="zh-CN" altLang="en-US" sz="2800" dirty="0">
                    <a:latin typeface="Songti SC" panose="02010600040101010101" pitchFamily="2" charset="-122"/>
                    <a:ea typeface="Songti SC" panose="02010600040101010101" pitchFamily="2" charset="-122"/>
                  </a:rPr>
                  <a:t>例</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Myriad Pro" panose="020B0503030403020204" pitchFamily="34" charset="0"/>
                    <a:ea typeface="Songti SC" panose="02010600040101010101" pitchFamily="2" charset="-122"/>
                  </a:rPr>
                  <a:t>IEEE</a:t>
                </a:r>
                <a:r>
                  <a:rPr kumimoji="1" lang="zh-CN" altLang="en-US" sz="2800" dirty="0">
                    <a:latin typeface="Myriad Pro" panose="020B0503030403020204" pitchFamily="34" charset="0"/>
                    <a:ea typeface="Songti SC" panose="02010600040101010101" pitchFamily="2" charset="-122"/>
                  </a:rPr>
                  <a:t> </a:t>
                </a:r>
                <a:r>
                  <a:rPr kumimoji="1" lang="en-US" altLang="zh-CN" sz="2800" dirty="0">
                    <a:latin typeface="Myriad Pro" panose="020B0503030403020204" pitchFamily="34" charset="0"/>
                    <a:ea typeface="Songti SC" panose="02010600040101010101" pitchFamily="2" charset="-122"/>
                  </a:rPr>
                  <a:t>754</a:t>
                </a:r>
                <a:r>
                  <a:rPr kumimoji="1" lang="zh-CN" altLang="en-US" sz="2800" dirty="0">
                    <a:latin typeface="Myriad Pro" panose="020B0503030403020204" pitchFamily="34" charset="0"/>
                    <a:ea typeface="Songti SC" panose="02010600040101010101" pitchFamily="2" charset="-122"/>
                  </a:rPr>
                  <a:t> </a:t>
                </a:r>
                <a:r>
                  <a:rPr kumimoji="1" lang="zh-CN" altLang="en-US" sz="2800" dirty="0">
                    <a:latin typeface="Songti SC" panose="02010600040101010101" pitchFamily="2" charset="-122"/>
                    <a:ea typeface="Songti SC" panose="02010600040101010101" pitchFamily="2" charset="-122"/>
                  </a:rPr>
                  <a:t>单精度表示</a:t>
                </a:r>
                <a14:m>
                  <m:oMath xmlns:m="http://schemas.openxmlformats.org/officeDocument/2006/math">
                    <m:r>
                      <a:rPr kumimoji="1" lang="zh-CN" altLang="en-US" sz="2800" i="1" dirty="0" smtClean="0">
                        <a:latin typeface="Cambria Math" panose="02040503050406030204" pitchFamily="18" charset="0"/>
                        <a:ea typeface="Songti SC" panose="02010600040101010101" pitchFamily="2" charset="-122"/>
                      </a:rPr>
                      <m:t> </m:t>
                    </m:r>
                    <m:r>
                      <m:rPr>
                        <m:sty m:val="p"/>
                      </m:rPr>
                      <a:rPr kumimoji="1" lang="en-US" altLang="zh-CN" sz="2800" i="0" dirty="0" smtClean="0">
                        <a:latin typeface="Cambria Math" panose="02040503050406030204" pitchFamily="18" charset="0"/>
                        <a:ea typeface="Songti SC" panose="02010600040101010101" pitchFamily="2" charset="-122"/>
                      </a:rPr>
                      <m:t>C</m:t>
                    </m:r>
                    <m:r>
                      <a:rPr kumimoji="1" lang="en-US" altLang="zh-CN" sz="2800" b="0" i="0" dirty="0" smtClean="0">
                        <a:latin typeface="Cambria Math" panose="02040503050406030204" pitchFamily="18" charset="0"/>
                        <a:ea typeface="Songti SC" panose="02010600040101010101" pitchFamily="2" charset="-122"/>
                      </a:rPr>
                      <m:t>0</m:t>
                    </m:r>
                    <m:r>
                      <m:rPr>
                        <m:sty m:val="p"/>
                      </m:rPr>
                      <a:rPr kumimoji="1" lang="en-US" altLang="zh-CN" sz="2800" b="0" i="0" dirty="0" smtClean="0">
                        <a:latin typeface="Cambria Math" panose="02040503050406030204" pitchFamily="18" charset="0"/>
                        <a:ea typeface="Songti SC" panose="02010600040101010101" pitchFamily="2" charset="-122"/>
                      </a:rPr>
                      <m:t>A</m:t>
                    </m:r>
                    <m:r>
                      <a:rPr kumimoji="1" lang="en-US" altLang="zh-CN" sz="2800" b="0" i="0" dirty="0" smtClean="0">
                        <a:latin typeface="Cambria Math" panose="02040503050406030204" pitchFamily="18" charset="0"/>
                        <a:ea typeface="Songti SC" panose="02010600040101010101" pitchFamily="2" charset="-122"/>
                      </a:rPr>
                      <m:t>0</m:t>
                    </m:r>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b="0" i="0" dirty="0" smtClean="0">
                        <a:latin typeface="Cambria Math" panose="02040503050406030204" pitchFamily="18" charset="0"/>
                        <a:ea typeface="Songti SC" panose="02010600040101010101" pitchFamily="2" charset="-122"/>
                      </a:rPr>
                      <m:t>0000</m:t>
                    </m:r>
                    <m:r>
                      <m:rPr>
                        <m:sty m:val="p"/>
                      </m:rPr>
                      <a:rPr kumimoji="1" lang="en-US" altLang="zh-CN" sz="2800" b="0" i="0" dirty="0" smtClean="0">
                        <a:latin typeface="Cambria Math" panose="02040503050406030204" pitchFamily="18" charset="0"/>
                        <a:ea typeface="Songti SC" panose="02010600040101010101" pitchFamily="2" charset="-122"/>
                      </a:rPr>
                      <m:t>H</m:t>
                    </m:r>
                  </m:oMath>
                </a14:m>
                <a:r>
                  <a:rPr kumimoji="1" lang="zh-CN" altLang="en-US" sz="2800" dirty="0">
                    <a:latin typeface="Songti SC" panose="02010600040101010101" pitchFamily="2" charset="-122"/>
                    <a:ea typeface="Songti SC" panose="02010600040101010101" pitchFamily="2" charset="-122"/>
                  </a:rPr>
                  <a:t> 的真值是多少？ </a:t>
                </a:r>
              </a:p>
            </p:txBody>
          </p:sp>
        </mc:Choice>
        <mc:Fallback xmlns="">
          <p:sp>
            <p:nvSpPr>
              <p:cNvPr id="6" name="文本框 5">
                <a:extLst>
                  <a:ext uri="{FF2B5EF4-FFF2-40B4-BE49-F238E27FC236}">
                    <a16:creationId xmlns:a16="http://schemas.microsoft.com/office/drawing/2014/main" id="{AD1A1BA6-424D-2B4B-A211-18041A6B3448}"/>
                  </a:ext>
                </a:extLst>
              </p:cNvPr>
              <p:cNvSpPr txBox="1">
                <a:spLocks noRot="1" noChangeAspect="1" noMove="1" noResize="1" noEditPoints="1" noAdjustHandles="1" noChangeArrowheads="1" noChangeShapeType="1" noTextEdit="1"/>
              </p:cNvSpPr>
              <p:nvPr/>
            </p:nvSpPr>
            <p:spPr>
              <a:xfrm>
                <a:off x="0" y="3128533"/>
                <a:ext cx="11674929" cy="600934"/>
              </a:xfrm>
              <a:prstGeom prst="rect">
                <a:avLst/>
              </a:prstGeom>
              <a:blipFill>
                <a:blip r:embed="rId3"/>
                <a:stretch>
                  <a:fillRect l="-1088"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A7789C0-EFB2-2D4F-883B-2B3FF098A0AF}"/>
                  </a:ext>
                </a:extLst>
              </p:cNvPr>
              <p:cNvSpPr txBox="1"/>
              <p:nvPr/>
            </p:nvSpPr>
            <p:spPr>
              <a:xfrm>
                <a:off x="0" y="3864864"/>
                <a:ext cx="12192000" cy="2403543"/>
              </a:xfrm>
              <a:prstGeom prst="rect">
                <a:avLst/>
              </a:prstGeom>
              <a:noFill/>
            </p:spPr>
            <p:txBody>
              <a:bodyPr wrap="square" rtlCol="0">
                <a:spAutoFit/>
              </a:bodyPr>
              <a:lstStyle/>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解</a:t>
                </a:r>
                <a:r>
                  <a:rPr kumimoji="1" lang="en-US" altLang="zh-CN" sz="2800" dirty="0">
                    <a:latin typeface="KaiTi" panose="02010609060101010101" pitchFamily="49" charset="-122"/>
                    <a:ea typeface="KaiTi" panose="02010609060101010101" pitchFamily="49" charset="-122"/>
                  </a:rPr>
                  <a:t>:</a:t>
                </a:r>
                <a:r>
                  <a:rPr kumimoji="1" lang="zh-CN" altLang="en-US" sz="2800" dirty="0">
                    <a:latin typeface="KaiTi" panose="02010609060101010101" pitchFamily="49" charset="-122"/>
                    <a:ea typeface="KaiTi" panose="02010609060101010101" pitchFamily="49" charset="-122"/>
                  </a:rPr>
                  <a:t> </a:t>
                </a:r>
                <a14:m>
                  <m:oMath xmlns:m="http://schemas.openxmlformats.org/officeDocument/2006/math">
                    <m:r>
                      <m:rPr>
                        <m:sty m:val="p"/>
                      </m:rPr>
                      <a:rPr kumimoji="1" lang="en-US" altLang="zh-CN" sz="2800" dirty="0">
                        <a:latin typeface="Cambria Math" panose="02040503050406030204" pitchFamily="18" charset="0"/>
                        <a:ea typeface="Songti SC" panose="02010600040101010101" pitchFamily="2" charset="-122"/>
                      </a:rPr>
                      <m:t>C</m:t>
                    </m:r>
                    <m:r>
                      <a:rPr kumimoji="1" lang="en-US" altLang="zh-CN" sz="2800" dirty="0">
                        <a:latin typeface="Cambria Math" panose="02040503050406030204" pitchFamily="18" charset="0"/>
                        <a:ea typeface="Songti SC" panose="02010600040101010101" pitchFamily="2" charset="-122"/>
                      </a:rPr>
                      <m:t>0</m:t>
                    </m:r>
                    <m:r>
                      <m:rPr>
                        <m:sty m:val="p"/>
                      </m:rPr>
                      <a:rPr kumimoji="1" lang="en-US" altLang="zh-CN" sz="2800" dirty="0">
                        <a:latin typeface="Cambria Math" panose="02040503050406030204" pitchFamily="18" charset="0"/>
                        <a:ea typeface="Songti SC" panose="02010600040101010101" pitchFamily="2" charset="-122"/>
                      </a:rPr>
                      <m:t>A</m:t>
                    </m:r>
                    <m:r>
                      <a:rPr kumimoji="1" lang="en-US" altLang="zh-CN" sz="2800" dirty="0">
                        <a:latin typeface="Cambria Math" panose="02040503050406030204" pitchFamily="18" charset="0"/>
                        <a:ea typeface="Songti SC" panose="02010600040101010101" pitchFamily="2" charset="-122"/>
                      </a:rPr>
                      <m:t>0</m:t>
                    </m:r>
                    <m:r>
                      <a:rPr kumimoji="1" lang="zh-CN" altLang="en-US" sz="2800" dirty="0">
                        <a:latin typeface="Cambria Math" panose="02040503050406030204" pitchFamily="18" charset="0"/>
                        <a:ea typeface="Songti SC" panose="02010600040101010101" pitchFamily="2" charset="-122"/>
                      </a:rPr>
                      <m:t> </m:t>
                    </m:r>
                    <m:r>
                      <a:rPr kumimoji="1" lang="en-US" altLang="zh-CN" sz="2800" dirty="0">
                        <a:latin typeface="Cambria Math" panose="02040503050406030204" pitchFamily="18" charset="0"/>
                        <a:ea typeface="Songti SC" panose="02010600040101010101" pitchFamily="2" charset="-122"/>
                      </a:rPr>
                      <m:t>0000</m:t>
                    </m:r>
                    <m:r>
                      <m:rPr>
                        <m:sty m:val="p"/>
                      </m:rPr>
                      <a:rPr kumimoji="1" lang="en-US" altLang="zh-CN" sz="2800" dirty="0">
                        <a:latin typeface="Cambria Math" panose="02040503050406030204" pitchFamily="18" charset="0"/>
                        <a:ea typeface="Songti SC" panose="02010600040101010101" pitchFamily="2" charset="-122"/>
                      </a:rPr>
                      <m:t>H</m:t>
                    </m:r>
                    <m:r>
                      <a:rPr kumimoji="1" lang="en-US" altLang="zh-CN" sz="2800" b="0" i="0" dirty="0" smtClean="0">
                        <a:latin typeface="Cambria Math" panose="02040503050406030204" pitchFamily="18" charset="0"/>
                        <a:ea typeface="Songti SC" panose="02010600040101010101" pitchFamily="2" charset="-122"/>
                      </a:rPr>
                      <m:t>=1</m:t>
                    </m:r>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b="0" i="0" dirty="0" smtClean="0">
                        <a:latin typeface="Cambria Math" panose="02040503050406030204" pitchFamily="18" charset="0"/>
                        <a:ea typeface="Songti SC" panose="02010600040101010101" pitchFamily="2" charset="-122"/>
                      </a:rPr>
                      <m:t>1000</m:t>
                    </m:r>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b="0" i="0" dirty="0" smtClean="0">
                        <a:latin typeface="Cambria Math" panose="02040503050406030204" pitchFamily="18" charset="0"/>
                        <a:ea typeface="Songti SC" panose="02010600040101010101" pitchFamily="2" charset="-122"/>
                      </a:rPr>
                      <m:t>0001</m:t>
                    </m:r>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b="0" i="0" dirty="0" smtClean="0">
                        <a:latin typeface="Cambria Math" panose="02040503050406030204" pitchFamily="18" charset="0"/>
                        <a:ea typeface="Songti SC" panose="02010600040101010101" pitchFamily="2" charset="-122"/>
                      </a:rPr>
                      <m:t>010</m:t>
                    </m:r>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b="0" i="0" dirty="0" smtClean="0">
                        <a:latin typeface="Cambria Math" panose="02040503050406030204" pitchFamily="18" charset="0"/>
                        <a:ea typeface="Songti SC" panose="02010600040101010101" pitchFamily="2" charset="-122"/>
                      </a:rPr>
                      <m:t>0000…0000</m:t>
                    </m:r>
                  </m:oMath>
                </a14:m>
                <a:r>
                  <a:rPr kumimoji="1" lang="zh-CN" altLang="en-US" sz="2800" dirty="0">
                    <a:latin typeface="Songti SC" panose="02010600040101010101" pitchFamily="2" charset="-122"/>
                    <a:ea typeface="Songti SC" panose="02010600040101010101" pitchFamily="2" charset="-122"/>
                  </a:rPr>
                  <a:t> </a:t>
                </a:r>
                <a:endParaRPr kumimoji="1" lang="en-US" altLang="zh-CN" sz="2800" b="0" dirty="0">
                  <a:latin typeface="KaiTi" panose="02010609060101010101" pitchFamily="49" charset="-122"/>
                  <a:ea typeface="KaiTi" panose="02010609060101010101" pitchFamily="49" charset="-122"/>
                  <a:sym typeface="Wingdings" pitchFamily="2" charset="2"/>
                </a:endParaRPr>
              </a:p>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    所以</a:t>
                </a:r>
                <a14:m>
                  <m:oMath xmlns:m="http://schemas.openxmlformats.org/officeDocument/2006/math">
                    <m:r>
                      <a:rPr kumimoji="1" lang="en-US" altLang="zh-CN" sz="2800" i="1" dirty="0" smtClean="0">
                        <a:latin typeface="Cambria Math" panose="02040503050406030204" pitchFamily="18" charset="0"/>
                        <a:ea typeface="KaiTi" panose="02010609060101010101" pitchFamily="49" charset="-122"/>
                      </a:rPr>
                      <m:t>𝑠</m:t>
                    </m:r>
                    <m:r>
                      <a:rPr kumimoji="1" lang="en-US" altLang="zh-CN" sz="2800" i="1" dirty="0" smtClean="0">
                        <a:latin typeface="Cambria Math" panose="02040503050406030204" pitchFamily="18" charset="0"/>
                        <a:ea typeface="KaiTi" panose="02010609060101010101" pitchFamily="49" charset="-122"/>
                      </a:rPr>
                      <m:t>=1,</m:t>
                    </m:r>
                    <m:r>
                      <a:rPr kumimoji="1" lang="zh-CN" altLang="en-US" sz="2800" i="1" dirty="0" smtClean="0">
                        <a:latin typeface="Cambria Math" panose="02040503050406030204" pitchFamily="18" charset="0"/>
                        <a:ea typeface="KaiTi" panose="02010609060101010101" pitchFamily="49" charset="-122"/>
                      </a:rPr>
                      <m:t> </m:t>
                    </m:r>
                    <m:r>
                      <a:rPr kumimoji="1" lang="en-US" altLang="zh-CN" sz="2800" i="1" dirty="0" smtClean="0">
                        <a:latin typeface="Cambria Math" panose="02040503050406030204" pitchFamily="18" charset="0"/>
                        <a:ea typeface="KaiTi" panose="02010609060101010101" pitchFamily="49" charset="-122"/>
                      </a:rPr>
                      <m:t>𝑚</m:t>
                    </m:r>
                    <m:r>
                      <a:rPr kumimoji="1" lang="en-US" altLang="zh-CN" sz="2800" i="1" dirty="0" smtClean="0">
                        <a:latin typeface="Cambria Math" panose="02040503050406030204" pitchFamily="18" charset="0"/>
                        <a:ea typeface="KaiTi" panose="02010609060101010101" pitchFamily="49" charset="-122"/>
                      </a:rPr>
                      <m:t>=</m:t>
                    </m:r>
                    <m:sSub>
                      <m:sSubPr>
                        <m:ctrlPr>
                          <a:rPr kumimoji="1" lang="en-US" altLang="zh-CN" sz="2800" b="0" i="1" dirty="0" smtClean="0">
                            <a:latin typeface="Cambria Math" panose="02040503050406030204" pitchFamily="18" charset="0"/>
                            <a:ea typeface="KaiTi" panose="02010609060101010101" pitchFamily="49" charset="-122"/>
                          </a:rPr>
                        </m:ctrlPr>
                      </m:sSubPr>
                      <m:e>
                        <m:d>
                          <m:dPr>
                            <m:ctrlPr>
                              <a:rPr kumimoji="1" lang="en-US" altLang="zh-CN" sz="2800" b="0" i="1" dirty="0" smtClean="0">
                                <a:latin typeface="Cambria Math" panose="02040503050406030204" pitchFamily="18" charset="0"/>
                                <a:ea typeface="KaiTi" panose="02010609060101010101" pitchFamily="49" charset="-122"/>
                              </a:rPr>
                            </m:ctrlPr>
                          </m:dPr>
                          <m:e>
                            <m:r>
                              <a:rPr kumimoji="1" lang="en-US" altLang="zh-CN" sz="2800" i="1" dirty="0" smtClean="0">
                                <a:latin typeface="Cambria Math" panose="02040503050406030204" pitchFamily="18" charset="0"/>
                                <a:ea typeface="KaiTi" panose="02010609060101010101" pitchFamily="49" charset="-122"/>
                              </a:rPr>
                              <m:t>0.</m:t>
                            </m:r>
                            <m:r>
                              <a:rPr kumimoji="1" lang="en-US" altLang="zh-CN" sz="2800" b="0" i="1" dirty="0" smtClean="0">
                                <a:latin typeface="Cambria Math" panose="02040503050406030204" pitchFamily="18" charset="0"/>
                                <a:ea typeface="KaiTi" panose="02010609060101010101" pitchFamily="49" charset="-122"/>
                              </a:rPr>
                              <m:t>01</m:t>
                            </m:r>
                          </m:e>
                        </m:d>
                      </m:e>
                      <m:sub>
                        <m:r>
                          <a:rPr kumimoji="1" lang="en-US" altLang="zh-CN" sz="2800" b="0" i="1" dirty="0" smtClean="0">
                            <a:latin typeface="Cambria Math" panose="02040503050406030204" pitchFamily="18" charset="0"/>
                            <a:ea typeface="KaiTi" panose="02010609060101010101" pitchFamily="49" charset="-122"/>
                          </a:rPr>
                          <m:t>2</m:t>
                        </m:r>
                      </m:sub>
                    </m:sSub>
                    <m:r>
                      <a:rPr kumimoji="1" lang="en-US" altLang="zh-CN" sz="2800" b="0" i="1" dirty="0" smtClean="0">
                        <a:latin typeface="Cambria Math" panose="02040503050406030204" pitchFamily="18" charset="0"/>
                        <a:ea typeface="KaiTi" panose="02010609060101010101" pitchFamily="49" charset="-122"/>
                      </a:rPr>
                      <m:t>=</m:t>
                    </m:r>
                    <m:sSub>
                      <m:sSubPr>
                        <m:ctrlPr>
                          <a:rPr kumimoji="1" lang="en-US" altLang="zh-CN" sz="2800" b="0" i="1" dirty="0" smtClean="0">
                            <a:latin typeface="Cambria Math" panose="02040503050406030204" pitchFamily="18" charset="0"/>
                            <a:ea typeface="KaiTi" panose="02010609060101010101" pitchFamily="49" charset="-122"/>
                          </a:rPr>
                        </m:ctrlPr>
                      </m:sSubPr>
                      <m:e>
                        <m:d>
                          <m:dPr>
                            <m:ctrlPr>
                              <a:rPr kumimoji="1" lang="en-US" altLang="zh-CN" sz="2800" b="0" i="1" dirty="0" smtClean="0">
                                <a:latin typeface="Cambria Math" panose="02040503050406030204" pitchFamily="18" charset="0"/>
                                <a:ea typeface="KaiTi" panose="02010609060101010101" pitchFamily="49" charset="-122"/>
                              </a:rPr>
                            </m:ctrlPr>
                          </m:dPr>
                          <m:e>
                            <m:r>
                              <a:rPr kumimoji="1" lang="en-US" altLang="zh-CN" sz="2800" b="0" i="1" dirty="0" smtClean="0">
                                <a:latin typeface="Cambria Math" panose="02040503050406030204" pitchFamily="18" charset="0"/>
                                <a:ea typeface="KaiTi" panose="02010609060101010101" pitchFamily="49" charset="-122"/>
                              </a:rPr>
                              <m:t>0.25</m:t>
                            </m:r>
                          </m:e>
                        </m:d>
                      </m:e>
                      <m:sub>
                        <m:r>
                          <a:rPr kumimoji="1" lang="en-US" altLang="zh-CN" sz="2800" b="0" i="1" dirty="0" smtClean="0">
                            <a:latin typeface="Cambria Math" panose="02040503050406030204" pitchFamily="18" charset="0"/>
                            <a:ea typeface="KaiTi" panose="02010609060101010101" pitchFamily="49" charset="-122"/>
                          </a:rPr>
                          <m:t>10</m:t>
                        </m:r>
                      </m:sub>
                    </m:sSub>
                    <m:r>
                      <a:rPr kumimoji="1" lang="en-US" altLang="zh-CN" sz="2800" b="0" i="1" dirty="0" smtClean="0">
                        <a:latin typeface="Cambria Math" panose="02040503050406030204" pitchFamily="18" charset="0"/>
                        <a:ea typeface="KaiTi" panose="02010609060101010101" pitchFamily="49" charset="-122"/>
                      </a:rPr>
                      <m:t>,</m:t>
                    </m:r>
                    <m:r>
                      <a:rPr kumimoji="1" lang="zh-CN" altLang="en-US" sz="2800" i="1" dirty="0" smtClean="0">
                        <a:latin typeface="Cambria Math" panose="02040503050406030204" pitchFamily="18" charset="0"/>
                        <a:ea typeface="KaiTi" panose="02010609060101010101" pitchFamily="49" charset="-122"/>
                      </a:rPr>
                      <m:t> </m:t>
                    </m:r>
                    <m:r>
                      <a:rPr kumimoji="1" lang="en-US" altLang="zh-CN" sz="2800" i="1" dirty="0" smtClean="0">
                        <a:latin typeface="Cambria Math" panose="02040503050406030204" pitchFamily="18" charset="0"/>
                        <a:ea typeface="KaiTi" panose="02010609060101010101" pitchFamily="49" charset="-122"/>
                      </a:rPr>
                      <m:t>𝑒</m:t>
                    </m:r>
                    <m:r>
                      <a:rPr kumimoji="1" lang="en-US" altLang="zh-CN" sz="2800" i="1" dirty="0" smtClean="0">
                        <a:latin typeface="Cambria Math" panose="02040503050406030204" pitchFamily="18" charset="0"/>
                        <a:ea typeface="KaiTi" panose="02010609060101010101" pitchFamily="49" charset="-122"/>
                      </a:rPr>
                      <m:t>=</m:t>
                    </m:r>
                    <m:sSub>
                      <m:sSubPr>
                        <m:ctrlPr>
                          <a:rPr kumimoji="1" lang="en-US" altLang="zh-CN" sz="2800" i="1" dirty="0" smtClean="0">
                            <a:latin typeface="Cambria Math" panose="02040503050406030204" pitchFamily="18" charset="0"/>
                            <a:ea typeface="KaiTi" panose="02010609060101010101" pitchFamily="49" charset="-122"/>
                          </a:rPr>
                        </m:ctrlPr>
                      </m:sSubPr>
                      <m:e>
                        <m:d>
                          <m:dPr>
                            <m:ctrlPr>
                              <a:rPr kumimoji="1" lang="en-US" altLang="zh-CN" sz="2800" i="1" dirty="0" smtClean="0">
                                <a:latin typeface="Cambria Math" panose="02040503050406030204" pitchFamily="18" charset="0"/>
                                <a:ea typeface="KaiTi" panose="02010609060101010101" pitchFamily="49" charset="-122"/>
                              </a:rPr>
                            </m:ctrlPr>
                          </m:dPr>
                          <m:e>
                            <m:r>
                              <a:rPr kumimoji="1" lang="en-US" altLang="zh-CN" sz="2800" b="0" i="1" dirty="0" smtClean="0">
                                <a:latin typeface="Cambria Math" panose="02040503050406030204" pitchFamily="18" charset="0"/>
                                <a:ea typeface="KaiTi" panose="02010609060101010101" pitchFamily="49" charset="-122"/>
                              </a:rPr>
                              <m:t>1000</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0001</m:t>
                            </m:r>
                          </m:e>
                        </m:d>
                      </m:e>
                      <m:sub>
                        <m:r>
                          <a:rPr kumimoji="1" lang="en-US" altLang="zh-CN" sz="2800" b="0" i="1" dirty="0" smtClean="0">
                            <a:latin typeface="Cambria Math" panose="02040503050406030204" pitchFamily="18" charset="0"/>
                            <a:ea typeface="KaiTi" panose="02010609060101010101" pitchFamily="49" charset="-122"/>
                          </a:rPr>
                          <m:t>2</m:t>
                        </m:r>
                      </m:sub>
                    </m:sSub>
                    <m:r>
                      <a:rPr kumimoji="1" lang="en-US" altLang="zh-CN" sz="2800" i="1" dirty="0" smtClean="0">
                        <a:latin typeface="Cambria Math" panose="02040503050406030204" pitchFamily="18" charset="0"/>
                        <a:ea typeface="KaiTi" panose="02010609060101010101" pitchFamily="49" charset="-122"/>
                      </a:rPr>
                      <m:t>=</m:t>
                    </m:r>
                    <m:sSub>
                      <m:sSubPr>
                        <m:ctrlPr>
                          <a:rPr kumimoji="1" lang="en-US" altLang="zh-CN" sz="2800" i="1" dirty="0" smtClean="0">
                            <a:latin typeface="Cambria Math" panose="02040503050406030204" pitchFamily="18" charset="0"/>
                            <a:ea typeface="KaiTi" panose="02010609060101010101" pitchFamily="49" charset="-122"/>
                          </a:rPr>
                        </m:ctrlPr>
                      </m:sSubPr>
                      <m:e>
                        <m:d>
                          <m:dPr>
                            <m:ctrlPr>
                              <a:rPr kumimoji="1" lang="en-US" altLang="zh-CN" sz="2800" i="1" dirty="0" smtClean="0">
                                <a:latin typeface="Cambria Math" panose="02040503050406030204" pitchFamily="18" charset="0"/>
                                <a:ea typeface="KaiTi" panose="02010609060101010101" pitchFamily="49" charset="-122"/>
                              </a:rPr>
                            </m:ctrlPr>
                          </m:dPr>
                          <m:e>
                            <m:r>
                              <a:rPr kumimoji="1" lang="en-US" altLang="zh-CN" sz="2800" i="1" dirty="0" smtClean="0">
                                <a:latin typeface="Cambria Math" panose="02040503050406030204" pitchFamily="18" charset="0"/>
                                <a:ea typeface="KaiTi" panose="02010609060101010101" pitchFamily="49" charset="-122"/>
                              </a:rPr>
                              <m:t>12</m:t>
                            </m:r>
                            <m:r>
                              <a:rPr kumimoji="1" lang="en-US" altLang="zh-CN" sz="2800" b="0" i="1" dirty="0" smtClean="0">
                                <a:latin typeface="Cambria Math" panose="02040503050406030204" pitchFamily="18" charset="0"/>
                                <a:ea typeface="KaiTi" panose="02010609060101010101" pitchFamily="49" charset="-122"/>
                              </a:rPr>
                              <m:t>9</m:t>
                            </m:r>
                          </m:e>
                        </m:d>
                      </m:e>
                      <m:sub>
                        <m:r>
                          <a:rPr kumimoji="1" lang="en-US" altLang="zh-CN" sz="2800" i="1" dirty="0" smtClean="0">
                            <a:latin typeface="Cambria Math" panose="02040503050406030204" pitchFamily="18" charset="0"/>
                            <a:ea typeface="KaiTi" panose="02010609060101010101" pitchFamily="49" charset="-122"/>
                          </a:rPr>
                          <m:t>10</m:t>
                        </m:r>
                      </m:sub>
                    </m:sSub>
                  </m:oMath>
                </a14:m>
                <a:endParaRPr kumimoji="1" lang="en-US" altLang="zh-CN" sz="2800" dirty="0">
                  <a:latin typeface="KaiTi" panose="02010609060101010101" pitchFamily="49" charset="-122"/>
                  <a:ea typeface="KaiTi" panose="02010609060101010101" pitchFamily="49" charset="-122"/>
                </a:endParaRPr>
              </a:p>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    真值为</a:t>
                </a:r>
                <a14:m>
                  <m:oMath xmlns:m="http://schemas.openxmlformats.org/officeDocument/2006/math">
                    <m:sSup>
                      <m:sSupPr>
                        <m:ctrlPr>
                          <a:rPr kumimoji="1" lang="en-US" altLang="zh-CN" sz="2800" i="1">
                            <a:latin typeface="Cambria Math" panose="02040503050406030204" pitchFamily="18" charset="0"/>
                            <a:ea typeface="KaiTi" panose="02010609060101010101" pitchFamily="49" charset="-122"/>
                          </a:rPr>
                        </m:ctrlPr>
                      </m:sSupPr>
                      <m:e>
                        <m:d>
                          <m:dPr>
                            <m:ctrlPr>
                              <a:rPr kumimoji="1" lang="en-US" altLang="zh-CN" sz="2800" i="1">
                                <a:latin typeface="Cambria Math" panose="02040503050406030204" pitchFamily="18" charset="0"/>
                                <a:ea typeface="KaiTi" panose="02010609060101010101" pitchFamily="49" charset="-122"/>
                              </a:rPr>
                            </m:ctrlPr>
                          </m:dPr>
                          <m:e>
                            <m:r>
                              <a:rPr kumimoji="1" lang="en-US" altLang="zh-CN" sz="2800" i="1">
                                <a:latin typeface="Cambria Math" panose="02040503050406030204" pitchFamily="18" charset="0"/>
                                <a:ea typeface="KaiTi" panose="02010609060101010101" pitchFamily="49" charset="-122"/>
                              </a:rPr>
                              <m:t>−1</m:t>
                            </m:r>
                          </m:e>
                        </m:d>
                      </m:e>
                      <m:sup>
                        <m:r>
                          <a:rPr kumimoji="1" lang="en-US" altLang="zh-CN" sz="2800" i="1">
                            <a:latin typeface="Cambria Math" panose="02040503050406030204" pitchFamily="18" charset="0"/>
                            <a:ea typeface="KaiTi" panose="02010609060101010101" pitchFamily="49" charset="-122"/>
                          </a:rPr>
                          <m:t>𝑠</m:t>
                        </m:r>
                      </m:sup>
                    </m:sSup>
                    <m:r>
                      <a:rPr kumimoji="1" lang="en-US" altLang="zh-CN" sz="2800" i="1">
                        <a:latin typeface="Cambria Math" panose="02040503050406030204" pitchFamily="18" charset="0"/>
                        <a:ea typeface="KaiTi" panose="02010609060101010101" pitchFamily="49" charset="-122"/>
                      </a:rPr>
                      <m:t>×1.</m:t>
                    </m:r>
                    <m:r>
                      <a:rPr kumimoji="1" lang="en-US" altLang="zh-CN" sz="2800" i="1">
                        <a:latin typeface="Cambria Math" panose="02040503050406030204" pitchFamily="18" charset="0"/>
                        <a:ea typeface="KaiTi" panose="02010609060101010101" pitchFamily="49" charset="-122"/>
                      </a:rPr>
                      <m:t>𝑚</m:t>
                    </m:r>
                    <m:r>
                      <a:rPr kumimoji="1" lang="en-US" altLang="zh-CN" sz="2800" i="1">
                        <a:latin typeface="Cambria Math" panose="02040503050406030204" pitchFamily="18" charset="0"/>
                        <a:ea typeface="KaiTi" panose="02010609060101010101" pitchFamily="49" charset="-122"/>
                      </a:rPr>
                      <m:t>×</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𝑒</m:t>
                        </m:r>
                        <m:r>
                          <a:rPr kumimoji="1" lang="en-US" altLang="zh-CN" sz="2800" i="1">
                            <a:latin typeface="Cambria Math" panose="02040503050406030204" pitchFamily="18" charset="0"/>
                            <a:ea typeface="KaiTi" panose="02010609060101010101" pitchFamily="49" charset="-122"/>
                          </a:rPr>
                          <m:t>−127</m:t>
                        </m:r>
                      </m:sup>
                    </m:sSup>
                    <m:r>
                      <a:rPr kumimoji="1" lang="en-US" altLang="zh-CN" sz="2800" b="0" i="1" smtClean="0">
                        <a:latin typeface="Cambria Math" panose="02040503050406030204" pitchFamily="18" charset="0"/>
                        <a:ea typeface="KaiTi" panose="02010609060101010101" pitchFamily="49" charset="-122"/>
                      </a:rPr>
                      <m:t>=</m:t>
                    </m:r>
                    <m:sSup>
                      <m:sSupPr>
                        <m:ctrlPr>
                          <a:rPr kumimoji="1" lang="en-US" altLang="zh-CN" sz="2800" b="0" i="1" smtClean="0">
                            <a:latin typeface="Cambria Math" panose="02040503050406030204" pitchFamily="18" charset="0"/>
                            <a:ea typeface="KaiTi" panose="02010609060101010101" pitchFamily="49" charset="-122"/>
                          </a:rPr>
                        </m:ctrlPr>
                      </m:sSupPr>
                      <m:e>
                        <m:d>
                          <m:dPr>
                            <m:ctrlPr>
                              <a:rPr kumimoji="1" lang="en-US" altLang="zh-CN" sz="2800" b="0" i="1" smtClean="0">
                                <a:latin typeface="Cambria Math" panose="02040503050406030204" pitchFamily="18" charset="0"/>
                                <a:ea typeface="KaiTi" panose="02010609060101010101" pitchFamily="49" charset="-122"/>
                              </a:rPr>
                            </m:ctrlPr>
                          </m:dPr>
                          <m:e>
                            <m:r>
                              <a:rPr kumimoji="1" lang="en-US" altLang="zh-CN" sz="2800" b="0" i="1" smtClean="0">
                                <a:latin typeface="Cambria Math" panose="02040503050406030204" pitchFamily="18" charset="0"/>
                                <a:ea typeface="KaiTi" panose="02010609060101010101" pitchFamily="49" charset="-122"/>
                              </a:rPr>
                              <m:t>−1</m:t>
                            </m:r>
                          </m:e>
                        </m:d>
                      </m:e>
                      <m:sup>
                        <m:r>
                          <a:rPr kumimoji="1" lang="en-US" altLang="zh-CN" sz="2800" b="0" i="1" smtClean="0">
                            <a:latin typeface="Cambria Math" panose="02040503050406030204" pitchFamily="18" charset="0"/>
                            <a:ea typeface="KaiTi" panose="02010609060101010101" pitchFamily="49" charset="-122"/>
                          </a:rPr>
                          <m:t>1</m:t>
                        </m:r>
                      </m:sup>
                    </m:sSup>
                    <m:r>
                      <a:rPr kumimoji="1" lang="en-US" altLang="zh-CN" sz="2800" b="0" i="1" smtClean="0">
                        <a:latin typeface="Cambria Math" panose="02040503050406030204" pitchFamily="18" charset="0"/>
                        <a:ea typeface="KaiTi" panose="02010609060101010101" pitchFamily="49" charset="-122"/>
                      </a:rPr>
                      <m:t>×1.25×</m:t>
                    </m:r>
                    <m:sSup>
                      <m:sSupPr>
                        <m:ctrlPr>
                          <a:rPr kumimoji="1" lang="en-US" altLang="zh-CN" sz="2800" b="0" i="1" smtClean="0">
                            <a:latin typeface="Cambria Math" panose="02040503050406030204" pitchFamily="18" charset="0"/>
                            <a:ea typeface="KaiTi" panose="02010609060101010101" pitchFamily="49" charset="-122"/>
                          </a:rPr>
                        </m:ctrlPr>
                      </m:sSupPr>
                      <m:e>
                        <m:r>
                          <a:rPr kumimoji="1" lang="en-US" altLang="zh-CN" sz="2800" b="0" i="1" smtClean="0">
                            <a:latin typeface="Cambria Math" panose="02040503050406030204" pitchFamily="18" charset="0"/>
                            <a:ea typeface="KaiTi" panose="02010609060101010101" pitchFamily="49" charset="-122"/>
                          </a:rPr>
                          <m:t>2</m:t>
                        </m:r>
                      </m:e>
                      <m:sup>
                        <m:r>
                          <a:rPr kumimoji="1" lang="en-US" altLang="zh-CN" sz="2800" b="0" i="1" smtClean="0">
                            <a:latin typeface="Cambria Math" panose="02040503050406030204" pitchFamily="18" charset="0"/>
                            <a:ea typeface="KaiTi" panose="02010609060101010101" pitchFamily="49" charset="-122"/>
                          </a:rPr>
                          <m:t>129−127</m:t>
                        </m:r>
                      </m:sup>
                    </m:sSup>
                    <m:r>
                      <a:rPr kumimoji="1" lang="en-US" altLang="zh-CN" sz="2800" b="0" i="1" smtClean="0">
                        <a:latin typeface="Cambria Math" panose="02040503050406030204" pitchFamily="18" charset="0"/>
                        <a:ea typeface="KaiTi" panose="02010609060101010101" pitchFamily="49" charset="-122"/>
                      </a:rPr>
                      <m:t>=−1.25×</m:t>
                    </m:r>
                    <m:sSup>
                      <m:sSupPr>
                        <m:ctrlPr>
                          <a:rPr kumimoji="1" lang="en-US" altLang="zh-CN" sz="2800" b="0" i="1" smtClean="0">
                            <a:latin typeface="Cambria Math" panose="02040503050406030204" pitchFamily="18" charset="0"/>
                            <a:ea typeface="KaiTi" panose="02010609060101010101" pitchFamily="49" charset="-122"/>
                          </a:rPr>
                        </m:ctrlPr>
                      </m:sSupPr>
                      <m:e>
                        <m:r>
                          <a:rPr kumimoji="1" lang="en-US" altLang="zh-CN" sz="2800" b="0" i="1" smtClean="0">
                            <a:latin typeface="Cambria Math" panose="02040503050406030204" pitchFamily="18" charset="0"/>
                            <a:ea typeface="KaiTi" panose="02010609060101010101" pitchFamily="49" charset="-122"/>
                          </a:rPr>
                          <m:t>2</m:t>
                        </m:r>
                      </m:e>
                      <m:sup>
                        <m:r>
                          <a:rPr kumimoji="1" lang="en-US" altLang="zh-CN" sz="2800" b="0" i="1" smtClean="0">
                            <a:latin typeface="Cambria Math" panose="02040503050406030204" pitchFamily="18" charset="0"/>
                            <a:ea typeface="KaiTi" panose="02010609060101010101" pitchFamily="49" charset="-122"/>
                          </a:rPr>
                          <m:t>2</m:t>
                        </m:r>
                      </m:sup>
                    </m:sSup>
                    <m:r>
                      <a:rPr kumimoji="1" lang="en-US" altLang="zh-CN" sz="2800" b="0" i="1" smtClean="0">
                        <a:latin typeface="Cambria Math" panose="02040503050406030204" pitchFamily="18" charset="0"/>
                        <a:ea typeface="KaiTi" panose="02010609060101010101" pitchFamily="49" charset="-122"/>
                      </a:rPr>
                      <m:t>=−5</m:t>
                    </m:r>
                  </m:oMath>
                </a14:m>
                <a:endParaRPr kumimoji="1" lang="en-US" altLang="zh-CN" sz="2800" dirty="0">
                  <a:latin typeface="KaiTi" panose="02010609060101010101" pitchFamily="49" charset="-122"/>
                  <a:ea typeface="KaiTi" panose="02010609060101010101" pitchFamily="49" charset="-122"/>
                </a:endParaRPr>
              </a:p>
              <a:p>
                <a:pPr>
                  <a:lnSpc>
                    <a:spcPct val="125000"/>
                  </a:lnSpc>
                  <a:spcBef>
                    <a:spcPts val="600"/>
                  </a:spcBef>
                </a:pPr>
                <a:r>
                  <a:rPr kumimoji="1" lang="zh-CN" altLang="en-US" sz="2800" dirty="0">
                    <a:latin typeface="KaiTi" panose="02010609060101010101" pitchFamily="49" charset="-122"/>
                    <a:ea typeface="KaiTi" panose="02010609060101010101" pitchFamily="49" charset="-122"/>
                  </a:rPr>
                  <a:t>    </a:t>
                </a:r>
              </a:p>
            </p:txBody>
          </p:sp>
        </mc:Choice>
        <mc:Fallback xmlns="">
          <p:sp>
            <p:nvSpPr>
              <p:cNvPr id="8" name="文本框 7">
                <a:extLst>
                  <a:ext uri="{FF2B5EF4-FFF2-40B4-BE49-F238E27FC236}">
                    <a16:creationId xmlns:a16="http://schemas.microsoft.com/office/drawing/2014/main" id="{CA7789C0-EFB2-2D4F-883B-2B3FF098A0AF}"/>
                  </a:ext>
                </a:extLst>
              </p:cNvPr>
              <p:cNvSpPr txBox="1">
                <a:spLocks noRot="1" noChangeAspect="1" noMove="1" noResize="1" noEditPoints="1" noAdjustHandles="1" noChangeArrowheads="1" noChangeShapeType="1" noTextEdit="1"/>
              </p:cNvSpPr>
              <p:nvPr/>
            </p:nvSpPr>
            <p:spPr>
              <a:xfrm>
                <a:off x="0" y="3864864"/>
                <a:ext cx="12192000" cy="2403543"/>
              </a:xfrm>
              <a:prstGeom prst="rect">
                <a:avLst/>
              </a:prstGeom>
              <a:blipFill>
                <a:blip r:embed="rId4"/>
                <a:stretch>
                  <a:fillRect l="-1042" t="-524"/>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6D99DB6-416F-1202-B116-ADBCB18BC5D8}"/>
              </a:ext>
            </a:extLst>
          </p:cNvPr>
          <p:cNvSpPr>
            <a:spLocks noGrp="1"/>
          </p:cNvSpPr>
          <p:nvPr>
            <p:ph type="sldNum" sz="quarter" idx="12"/>
          </p:nvPr>
        </p:nvSpPr>
        <p:spPr/>
        <p:txBody>
          <a:bodyPr/>
          <a:lstStyle/>
          <a:p>
            <a:fld id="{392CBAA0-59E6-204E-8F03-85E5040D48B8}" type="slidenum">
              <a:rPr kumimoji="1" lang="zh-CN" altLang="en-US" smtClean="0"/>
              <a:t>71</a:t>
            </a:fld>
            <a:r>
              <a:rPr kumimoji="1" lang="en-US" altLang="zh-CN"/>
              <a:t>/89</a:t>
            </a:r>
            <a:endParaRPr kumimoji="1" lang="zh-CN" altLang="en-US" dirty="0"/>
          </a:p>
        </p:txBody>
      </p:sp>
    </p:spTree>
    <p:extLst>
      <p:ext uri="{BB962C8B-B14F-4D97-AF65-F5344CB8AC3E}">
        <p14:creationId xmlns:p14="http://schemas.microsoft.com/office/powerpoint/2010/main" val="2409010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2.1.4</a:t>
            </a:r>
            <a:r>
              <a:rPr kumimoji="1" lang="zh-CN" altLang="en-US" dirty="0"/>
              <a:t> 十进制数的二进制编码表示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1" y="1154823"/>
            <a:ext cx="12191999" cy="4515210"/>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用四位二进制代码来表示一位十进制数码，这样的代码称为“二 </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十进制码” （</a:t>
            </a:r>
            <a:r>
              <a:rPr kumimoji="1" lang="en-US" altLang="zh-CN" sz="2800" dirty="0">
                <a:latin typeface="Songti SC" panose="02010600040101010101" pitchFamily="2" charset="-122"/>
                <a:ea typeface="Songti SC" panose="02010600040101010101" pitchFamily="2" charset="-122"/>
              </a:rPr>
              <a:t>Binary</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Coded</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Decimal</a:t>
            </a:r>
            <a:r>
              <a:rPr kumimoji="1" lang="zh-CN" altLang="en-US" sz="2800" dirty="0">
                <a:latin typeface="Songti SC" panose="02010600040101010101" pitchFamily="2" charset="-122"/>
                <a:ea typeface="Songti SC" panose="02010600040101010101" pitchFamily="2" charset="-122"/>
              </a:rPr>
              <a:t> </a:t>
            </a:r>
            <a:r>
              <a:rPr kumimoji="1" lang="en-US" altLang="zh-CN" sz="2800" dirty="0">
                <a:latin typeface="Songti SC" panose="02010600040101010101" pitchFamily="2" charset="-122"/>
                <a:ea typeface="Songti SC" panose="02010600040101010101" pitchFamily="2" charset="-122"/>
              </a:rPr>
              <a:t>codes</a:t>
            </a:r>
            <a:r>
              <a:rPr kumimoji="1" lang="zh-CN" altLang="en-US" sz="2800" dirty="0">
                <a:latin typeface="Songti SC" panose="02010600040101010101" pitchFamily="2" charset="-122"/>
                <a:ea typeface="Songti SC" panose="02010600040101010101" pitchFamily="2" charset="-122"/>
              </a:rPr>
              <a:t>，又称</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人们日常使用和熟悉的是十进制数，计算机外部看到的数据基本上是十进制形式</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用</a:t>
            </a:r>
            <a:r>
              <a:rPr kumimoji="1" lang="en-US" altLang="zh-CN" sz="2400" dirty="0">
                <a:latin typeface="Myriad Pro" panose="020B0503030403020204" pitchFamily="34" charset="0"/>
                <a:ea typeface="KaiTi" panose="02010609060101010101" pitchFamily="49" charset="-122"/>
              </a:rPr>
              <a:t>ASCII</a:t>
            </a:r>
            <a:r>
              <a:rPr kumimoji="1" lang="zh-CN" altLang="en-US" sz="2400" dirty="0">
                <a:latin typeface="KaiTi" panose="02010609060101010101" pitchFamily="49" charset="-122"/>
                <a:ea typeface="KaiTi" panose="02010609060101010101" pitchFamily="49" charset="-122"/>
              </a:rPr>
              <a:t>字符串方式表示十进制数，可方便地进行十进制的输入</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输出；但是，因为这种表示形式中含有非数值信息（高</a:t>
            </a:r>
            <a:r>
              <a:rPr kumimoji="1" lang="en-US" altLang="zh-CN" sz="2400" dirty="0">
                <a:latin typeface="KaiTi" panose="02010609060101010101" pitchFamily="49" charset="-122"/>
                <a:ea typeface="KaiTi" panose="02010609060101010101" pitchFamily="49" charset="-122"/>
              </a:rPr>
              <a:t>4</a:t>
            </a:r>
            <a:r>
              <a:rPr kumimoji="1" lang="zh-CN" altLang="en-US" sz="2400" dirty="0">
                <a:latin typeface="KaiTi" panose="02010609060101010101" pitchFamily="49" charset="-122"/>
                <a:ea typeface="KaiTi" panose="02010609060101010101" pitchFamily="49" charset="-122"/>
              </a:rPr>
              <a:t>位编码），所以对十进制的运算很不方便</a:t>
            </a:r>
            <a:endParaRPr kumimoji="1" lang="en-US" altLang="zh-CN" sz="2400" dirty="0">
              <a:latin typeface="KaiTi" panose="02010609060101010101" pitchFamily="49" charset="-122"/>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计算机内部处理二进制信息，须将十进制转换为二进制或用</a:t>
            </a:r>
            <a:r>
              <a:rPr kumimoji="1" lang="en-US" altLang="zh-CN" sz="2400" dirty="0">
                <a:latin typeface="KaiTi" panose="02010609060101010101" pitchFamily="49" charset="-122"/>
                <a:ea typeface="KaiTi" panose="02010609060101010101" pitchFamily="49" charset="-122"/>
              </a:rPr>
              <a:t>BCD</a:t>
            </a:r>
            <a:r>
              <a:rPr kumimoji="1" lang="zh-CN" altLang="en-US" sz="2400" dirty="0">
                <a:latin typeface="KaiTi" panose="02010609060101010101" pitchFamily="49" charset="-122"/>
                <a:ea typeface="KaiTi" panose="02010609060101010101" pitchFamily="49" charset="-122"/>
              </a:rPr>
              <a:t>码表示十进制数</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存在多种</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码方案</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四位二进制有</a:t>
            </a:r>
            <a:r>
              <a:rPr kumimoji="1" lang="en-US" altLang="zh-CN" sz="2400" dirty="0">
                <a:latin typeface="Myriad Pro" panose="020B0503030403020204" pitchFamily="34" charset="0"/>
                <a:ea typeface="KaiTi" panose="02010609060101010101" pitchFamily="49" charset="-122"/>
              </a:rPr>
              <a:t>16</a:t>
            </a:r>
            <a:r>
              <a:rPr kumimoji="1" lang="zh-CN" altLang="en-US" sz="2400" dirty="0">
                <a:latin typeface="Myriad Pro" panose="020B0503030403020204" pitchFamily="34" charset="0"/>
                <a:ea typeface="KaiTi" panose="02010609060101010101" pitchFamily="49" charset="-122"/>
              </a:rPr>
              <a:t>种状态，从中选取</a:t>
            </a:r>
            <a:r>
              <a:rPr kumimoji="1" lang="en-US" altLang="zh-CN" sz="2400" dirty="0">
                <a:latin typeface="Myriad Pro" panose="020B0503030403020204" pitchFamily="34" charset="0"/>
                <a:ea typeface="KaiTi" panose="02010609060101010101" pitchFamily="49" charset="-122"/>
              </a:rPr>
              <a:t>10</a:t>
            </a:r>
            <a:r>
              <a:rPr kumimoji="1" lang="zh-CN" altLang="en-US" sz="2400" dirty="0">
                <a:latin typeface="Myriad Pro" panose="020B0503030403020204" pitchFamily="34" charset="0"/>
                <a:ea typeface="KaiTi" panose="02010609060101010101" pitchFamily="49" charset="-122"/>
              </a:rPr>
              <a:t>中状态来表示</a:t>
            </a:r>
            <a:r>
              <a:rPr kumimoji="1" lang="en-US" altLang="zh-CN" sz="2400" dirty="0">
                <a:latin typeface="Myriad Pro" panose="020B0503030403020204" pitchFamily="34" charset="0"/>
                <a:ea typeface="KaiTi" panose="02010609060101010101" pitchFamily="49" charset="-122"/>
              </a:rPr>
              <a:t>0~9</a:t>
            </a:r>
            <a:r>
              <a:rPr kumimoji="1" lang="zh-CN" altLang="en-US" sz="2400" dirty="0">
                <a:latin typeface="Myriad Pro" panose="020B0503030403020204" pitchFamily="34" charset="0"/>
                <a:ea typeface="KaiTi" panose="02010609060101010101" pitchFamily="49" charset="-122"/>
              </a:rPr>
              <a:t>的方法很多</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791E6E44-4A57-BF98-359A-81CCDE16A1A2}"/>
              </a:ext>
            </a:extLst>
          </p:cNvPr>
          <p:cNvSpPr>
            <a:spLocks noGrp="1"/>
          </p:cNvSpPr>
          <p:nvPr>
            <p:ph type="sldNum" sz="quarter" idx="12"/>
          </p:nvPr>
        </p:nvSpPr>
        <p:spPr/>
        <p:txBody>
          <a:bodyPr/>
          <a:lstStyle/>
          <a:p>
            <a:fld id="{392CBAA0-59E6-204E-8F03-85E5040D48B8}" type="slidenum">
              <a:rPr kumimoji="1" lang="zh-CN" altLang="en-US" smtClean="0"/>
              <a:t>72</a:t>
            </a:fld>
            <a:r>
              <a:rPr kumimoji="1" lang="en-US" altLang="zh-CN"/>
              <a:t>/89</a:t>
            </a:r>
            <a:endParaRPr kumimoji="1" lang="zh-CN" altLang="en-US" dirty="0"/>
          </a:p>
        </p:txBody>
      </p:sp>
    </p:spTree>
    <p:extLst>
      <p:ext uri="{BB962C8B-B14F-4D97-AF65-F5344CB8AC3E}">
        <p14:creationId xmlns:p14="http://schemas.microsoft.com/office/powerpoint/2010/main" val="2484683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2.1.4</a:t>
            </a:r>
            <a:r>
              <a:rPr kumimoji="1" lang="zh-CN" altLang="en-US" dirty="0"/>
              <a:t> 十进制数的二进制编码表示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1" y="1154823"/>
            <a:ext cx="12191999" cy="4592155"/>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有权</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码：十进制数位的</a:t>
            </a:r>
            <a:r>
              <a:rPr kumimoji="1" lang="en-US" altLang="zh-CN" sz="2800" dirty="0">
                <a:latin typeface="Songti SC" panose="02010600040101010101" pitchFamily="2" charset="-122"/>
                <a:ea typeface="Songti SC" panose="02010600040101010101" pitchFamily="2" charset="-122"/>
              </a:rPr>
              <a:t>4</a:t>
            </a:r>
            <a:r>
              <a:rPr kumimoji="1" lang="zh-CN" altLang="en-US" sz="2800" dirty="0">
                <a:latin typeface="Songti SC" panose="02010600040101010101" pitchFamily="2" charset="-122"/>
                <a:ea typeface="Songti SC" panose="02010600040101010101" pitchFamily="2" charset="-122"/>
              </a:rPr>
              <a:t>个二进位（称为基</a:t>
            </a: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码）都有一个确定的权</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最常用的有权码是</a:t>
            </a:r>
            <a:r>
              <a:rPr kumimoji="1" lang="en-US" altLang="zh-CN" sz="2400" dirty="0">
                <a:latin typeface="Myriad Pro" panose="020B0503030403020204" pitchFamily="34" charset="0"/>
                <a:ea typeface="KaiTi" panose="02010609060101010101" pitchFamily="49" charset="-122"/>
              </a:rPr>
              <a:t>8421</a:t>
            </a:r>
            <a:r>
              <a:rPr kumimoji="1" lang="zh-CN" altLang="en-US" sz="2400" dirty="0">
                <a:latin typeface="Myriad Pro" panose="020B0503030403020204" pitchFamily="34" charset="0"/>
                <a:ea typeface="KaiTi" panose="02010609060101010101" pitchFamily="49" charset="-122"/>
              </a:rPr>
              <a:t>码，每位的权从左到右分别是</a:t>
            </a:r>
            <a:r>
              <a:rPr kumimoji="1" lang="en-US" altLang="zh-CN" sz="2400" dirty="0">
                <a:latin typeface="Myriad Pro" panose="020B0503030403020204" pitchFamily="34" charset="0"/>
                <a:ea typeface="KaiTi" panose="02010609060101010101" pitchFamily="49" charset="-122"/>
              </a:rPr>
              <a:t>8,</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2,</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1</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它选取</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位二进制数按计数顺序的前</a:t>
            </a:r>
            <a:r>
              <a:rPr kumimoji="1" lang="en-US" altLang="zh-CN" sz="2400" dirty="0">
                <a:latin typeface="Myriad Pro" panose="020B0503030403020204" pitchFamily="34" charset="0"/>
                <a:ea typeface="KaiTi" panose="02010609060101010101" pitchFamily="49" charset="-122"/>
              </a:rPr>
              <a:t>10</a:t>
            </a:r>
            <a:r>
              <a:rPr kumimoji="1" lang="zh-CN" altLang="en-US" sz="2400" dirty="0">
                <a:latin typeface="Myriad Pro" panose="020B0503030403020204" pitchFamily="34" charset="0"/>
                <a:ea typeface="KaiTi" panose="02010609060101010101" pitchFamily="49" charset="-122"/>
              </a:rPr>
              <a:t>个代码与十进制数字相对应</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也称为 自然</a:t>
            </a:r>
            <a:r>
              <a:rPr kumimoji="1" lang="en-US" altLang="zh-CN" sz="2400" dirty="0">
                <a:latin typeface="Myriad Pro" panose="020B0503030403020204" pitchFamily="34" charset="0"/>
                <a:ea typeface="KaiTi" panose="02010609060101010101" pitchFamily="49" charset="-122"/>
              </a:rPr>
              <a:t>BCD</a:t>
            </a:r>
            <a:r>
              <a:rPr kumimoji="1" lang="zh-CN" altLang="en-US" sz="2400" dirty="0">
                <a:latin typeface="Myriad Pro" panose="020B0503030403020204" pitchFamily="34" charset="0"/>
                <a:ea typeface="KaiTi" panose="02010609060101010101" pitchFamily="49" charset="-122"/>
              </a:rPr>
              <a:t>码，</a:t>
            </a:r>
            <a:r>
              <a:rPr kumimoji="1" lang="en-US" altLang="zh-CN" sz="2400" dirty="0">
                <a:latin typeface="Myriad Pro" panose="020B0503030403020204" pitchFamily="34" charset="0"/>
                <a:ea typeface="KaiTi" panose="02010609060101010101" pitchFamily="49" charset="-122"/>
              </a:rPr>
              <a:t>NBCD</a:t>
            </a:r>
            <a:r>
              <a:rPr kumimoji="1" lang="zh-CN" altLang="en-US" sz="2400" dirty="0">
                <a:latin typeface="Myriad Pro" panose="020B0503030403020204" pitchFamily="34" charset="0"/>
                <a:ea typeface="KaiTi" panose="02010609060101010101" pitchFamily="49" charset="-122"/>
              </a:rPr>
              <a:t>码</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其他有权</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5421</a:t>
            </a:r>
            <a:r>
              <a:rPr kumimoji="1" lang="zh-CN" altLang="en-US" sz="2400" dirty="0">
                <a:latin typeface="Myriad Pro" panose="020B0503030403020204" pitchFamily="34" charset="0"/>
                <a:ea typeface="KaiTi" panose="02010609060101010101" pitchFamily="49" charset="-122"/>
              </a:rPr>
              <a:t>码，</a:t>
            </a:r>
            <a:r>
              <a:rPr kumimoji="1" lang="en-US" altLang="zh-CN" sz="2400" dirty="0">
                <a:latin typeface="Myriad Pro" panose="020B0503030403020204" pitchFamily="34" charset="0"/>
                <a:ea typeface="KaiTi" panose="02010609060101010101" pitchFamily="49" charset="-122"/>
              </a:rPr>
              <a:t>1011</a:t>
            </a:r>
            <a:r>
              <a:rPr kumimoji="1" lang="zh-CN" altLang="en-US" sz="2400" dirty="0">
                <a:latin typeface="Myriad Pro" panose="020B0503030403020204" pitchFamily="34" charset="0"/>
                <a:ea typeface="KaiTi" panose="02010609060101010101" pitchFamily="49" charset="-122"/>
              </a:rPr>
              <a:t>代表</a:t>
            </a:r>
            <a:r>
              <a:rPr kumimoji="1" lang="en-US" altLang="zh-CN" sz="2400" dirty="0">
                <a:latin typeface="Myriad Pro" panose="020B0503030403020204" pitchFamily="34" charset="0"/>
                <a:ea typeface="KaiTi" panose="02010609060101010101" pitchFamily="49" charset="-122"/>
              </a:rPr>
              <a:t>5+0+2+1=8</a:t>
            </a: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2421</a:t>
            </a:r>
            <a:r>
              <a:rPr kumimoji="1" lang="zh-CN" altLang="en-US" sz="2400" dirty="0">
                <a:latin typeface="Myriad Pro" panose="020B0503030403020204" pitchFamily="34" charset="0"/>
                <a:ea typeface="KaiTi" panose="02010609060101010101" pitchFamily="49" charset="-122"/>
              </a:rPr>
              <a:t>码，</a:t>
            </a:r>
            <a:r>
              <a:rPr kumimoji="1" lang="en-US" altLang="zh-CN" sz="2400" dirty="0">
                <a:latin typeface="Myriad Pro" panose="020B0503030403020204" pitchFamily="34" charset="0"/>
                <a:ea typeface="KaiTi" panose="02010609060101010101" pitchFamily="49" charset="-122"/>
              </a:rPr>
              <a:t>1011</a:t>
            </a:r>
            <a:r>
              <a:rPr kumimoji="1" lang="zh-CN" altLang="en-US" sz="2400" dirty="0">
                <a:latin typeface="Myriad Pro" panose="020B0503030403020204" pitchFamily="34" charset="0"/>
                <a:ea typeface="KaiTi" panose="02010609060101010101" pitchFamily="49" charset="-122"/>
              </a:rPr>
              <a:t>代表</a:t>
            </a:r>
            <a:r>
              <a:rPr kumimoji="1" lang="en-US" altLang="zh-CN" sz="2400" dirty="0">
                <a:latin typeface="Myriad Pro" panose="020B0503030403020204" pitchFamily="34" charset="0"/>
                <a:ea typeface="KaiTi" panose="02010609060101010101" pitchFamily="49" charset="-122"/>
              </a:rPr>
              <a:t>2+0+2+1=5</a:t>
            </a: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5421</a:t>
            </a:r>
            <a:r>
              <a:rPr kumimoji="1" lang="zh-CN" altLang="en-US" sz="2400" dirty="0">
                <a:latin typeface="Myriad Pro" panose="020B0503030403020204" pitchFamily="34" charset="0"/>
                <a:ea typeface="KaiTi" panose="02010609060101010101" pitchFamily="49" charset="-122"/>
              </a:rPr>
              <a:t>码和</a:t>
            </a:r>
            <a:r>
              <a:rPr kumimoji="1" lang="en-US" altLang="zh-CN" sz="2400" dirty="0">
                <a:latin typeface="Myriad Pro" panose="020B0503030403020204" pitchFamily="34" charset="0"/>
                <a:ea typeface="KaiTi" panose="02010609060101010101" pitchFamily="49" charset="-122"/>
              </a:rPr>
              <a:t>2421</a:t>
            </a:r>
            <a:r>
              <a:rPr kumimoji="1" lang="zh-CN" altLang="en-US" sz="2400" dirty="0">
                <a:latin typeface="Myriad Pro" panose="020B0503030403020204" pitchFamily="34" charset="0"/>
                <a:ea typeface="KaiTi" panose="02010609060101010101" pitchFamily="49" charset="-122"/>
              </a:rPr>
              <a:t>码不唯一，例如</a:t>
            </a:r>
            <a:r>
              <a:rPr kumimoji="1" lang="en-US" altLang="zh-CN" sz="2400" dirty="0">
                <a:latin typeface="Myriad Pro" panose="020B0503030403020204" pitchFamily="34" charset="0"/>
                <a:ea typeface="KaiTi" panose="02010609060101010101" pitchFamily="49" charset="-122"/>
              </a:rPr>
              <a:t>2421</a:t>
            </a:r>
            <a:r>
              <a:rPr kumimoji="1" lang="zh-CN" altLang="en-US" sz="2400" dirty="0">
                <a:latin typeface="Myriad Pro" panose="020B0503030403020204" pitchFamily="34" charset="0"/>
                <a:ea typeface="KaiTi" panose="02010609060101010101" pitchFamily="49" charset="-122"/>
              </a:rPr>
              <a:t>码中</a:t>
            </a:r>
            <a:r>
              <a:rPr kumimoji="1" lang="en-US" altLang="zh-CN" sz="2400" dirty="0">
                <a:latin typeface="Myriad Pro" panose="020B0503030403020204" pitchFamily="34" charset="0"/>
                <a:ea typeface="KaiTi" panose="02010609060101010101" pitchFamily="49" charset="-122"/>
              </a:rPr>
              <a:t>1100</a:t>
            </a:r>
            <a:r>
              <a:rPr kumimoji="1" lang="zh-CN" altLang="en-US" sz="2400" dirty="0">
                <a:latin typeface="Myriad Pro" panose="020B0503030403020204" pitchFamily="34" charset="0"/>
                <a:ea typeface="KaiTi" panose="02010609060101010101" pitchFamily="49" charset="-122"/>
              </a:rPr>
              <a:t>和</a:t>
            </a:r>
            <a:r>
              <a:rPr kumimoji="1" lang="en-US" altLang="zh-CN" sz="2400" dirty="0">
                <a:latin typeface="Myriad Pro" panose="020B0503030403020204" pitchFamily="34" charset="0"/>
                <a:ea typeface="KaiTi" panose="02010609060101010101" pitchFamily="49" charset="-122"/>
              </a:rPr>
              <a:t>0110</a:t>
            </a:r>
            <a:r>
              <a:rPr kumimoji="1" lang="zh-CN" altLang="en-US" sz="2400" dirty="0">
                <a:latin typeface="Myriad Pro" panose="020B0503030403020204" pitchFamily="34" charset="0"/>
                <a:ea typeface="KaiTi" panose="02010609060101010101" pitchFamily="49" charset="-122"/>
              </a:rPr>
              <a:t>都可以表示</a:t>
            </a:r>
            <a:r>
              <a:rPr kumimoji="1" lang="en-US" altLang="zh-CN" sz="2400" dirty="0">
                <a:latin typeface="Myriad Pro" panose="020B0503030403020204" pitchFamily="34" charset="0"/>
                <a:ea typeface="KaiTi" panose="02010609060101010101" pitchFamily="49" charset="-122"/>
              </a:rPr>
              <a:t>6</a:t>
            </a:r>
          </a:p>
        </p:txBody>
      </p:sp>
      <p:sp>
        <p:nvSpPr>
          <p:cNvPr id="2" name="灯片编号占位符 1">
            <a:extLst>
              <a:ext uri="{FF2B5EF4-FFF2-40B4-BE49-F238E27FC236}">
                <a16:creationId xmlns:a16="http://schemas.microsoft.com/office/drawing/2014/main" id="{D4F33F47-6EB8-352E-A9DA-AB50005738BD}"/>
              </a:ext>
            </a:extLst>
          </p:cNvPr>
          <p:cNvSpPr>
            <a:spLocks noGrp="1"/>
          </p:cNvSpPr>
          <p:nvPr>
            <p:ph type="sldNum" sz="quarter" idx="12"/>
          </p:nvPr>
        </p:nvSpPr>
        <p:spPr/>
        <p:txBody>
          <a:bodyPr/>
          <a:lstStyle/>
          <a:p>
            <a:fld id="{392CBAA0-59E6-204E-8F03-85E5040D48B8}" type="slidenum">
              <a:rPr kumimoji="1" lang="zh-CN" altLang="en-US" smtClean="0"/>
              <a:t>73</a:t>
            </a:fld>
            <a:r>
              <a:rPr kumimoji="1" lang="en-US" altLang="zh-CN"/>
              <a:t>/89</a:t>
            </a:r>
            <a:endParaRPr kumimoji="1" lang="zh-CN" altLang="en-US" dirty="0"/>
          </a:p>
        </p:txBody>
      </p:sp>
    </p:spTree>
    <p:extLst>
      <p:ext uri="{BB962C8B-B14F-4D97-AF65-F5344CB8AC3E}">
        <p14:creationId xmlns:p14="http://schemas.microsoft.com/office/powerpoint/2010/main" val="1491359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2.1.4</a:t>
            </a:r>
            <a:r>
              <a:rPr kumimoji="1" lang="zh-CN" altLang="en-US" dirty="0"/>
              <a:t> 十进制数的二进制编码表示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914981"/>
            <a:ext cx="12191999" cy="4053546"/>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en-US" altLang="zh-CN" sz="2800" dirty="0">
                <a:latin typeface="Songti SC" panose="02010600040101010101" pitchFamily="2" charset="-122"/>
                <a:ea typeface="Songti SC" panose="02010600040101010101" pitchFamily="2" charset="-122"/>
              </a:rPr>
              <a:t>5421BCD</a:t>
            </a:r>
            <a:r>
              <a:rPr kumimoji="1" lang="zh-CN" altLang="en-US" sz="2800" dirty="0">
                <a:latin typeface="Songti SC" panose="02010600040101010101" pitchFamily="2" charset="-122"/>
                <a:ea typeface="Songti SC" panose="02010600040101010101" pitchFamily="2" charset="-122"/>
              </a:rPr>
              <a:t>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前</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个码和</a:t>
            </a:r>
            <a:r>
              <a:rPr kumimoji="1" lang="en-US" altLang="zh-CN" sz="2400" dirty="0">
                <a:latin typeface="Myriad Pro" panose="020B0503030403020204" pitchFamily="34" charset="0"/>
                <a:ea typeface="KaiTi" panose="02010609060101010101" pitchFamily="49" charset="-122"/>
              </a:rPr>
              <a:t>8421</a:t>
            </a:r>
            <a:r>
              <a:rPr kumimoji="1" lang="zh-CN" altLang="en-US" sz="2400" dirty="0">
                <a:latin typeface="Myriad Pro" panose="020B0503030403020204" pitchFamily="34" charset="0"/>
                <a:ea typeface="KaiTi" panose="02010609060101010101" pitchFamily="49" charset="-122"/>
              </a:rPr>
              <a:t>码相同，后</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个码在前</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个码的基础上加</a:t>
            </a:r>
            <a:r>
              <a:rPr kumimoji="1" lang="en-US" altLang="zh-CN" sz="2400" dirty="0">
                <a:latin typeface="Myriad Pro" panose="020B0503030403020204" pitchFamily="34" charset="0"/>
                <a:ea typeface="KaiTi" panose="02010609060101010101" pitchFamily="49" charset="-122"/>
              </a:rPr>
              <a:t>1000</a:t>
            </a:r>
            <a:r>
              <a:rPr kumimoji="1" lang="zh-CN" altLang="en-US" sz="2400" dirty="0">
                <a:latin typeface="Myriad Pro" panose="020B0503030403020204" pitchFamily="34" charset="0"/>
                <a:ea typeface="KaiTi" panose="02010609060101010101" pitchFamily="49" charset="-122"/>
              </a:rPr>
              <a:t>构成</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这样的码，</a:t>
            </a:r>
            <a:r>
              <a:rPr kumimoji="1" lang="zh-CN" altLang="en-US" sz="2400" dirty="0">
                <a:solidFill>
                  <a:srgbClr val="0000FF"/>
                </a:solidFill>
                <a:latin typeface="KaiTi" panose="02010609060101010101" pitchFamily="49" charset="-122"/>
                <a:ea typeface="KaiTi" panose="02010609060101010101" pitchFamily="49" charset="-122"/>
              </a:rPr>
              <a:t>前</a:t>
            </a:r>
            <a:r>
              <a:rPr kumimoji="1" lang="en-US" altLang="zh-CN" sz="2400" dirty="0">
                <a:solidFill>
                  <a:srgbClr val="0000FF"/>
                </a:solidFill>
                <a:latin typeface="KaiTi" panose="02010609060101010101" pitchFamily="49" charset="-122"/>
                <a:ea typeface="KaiTi" panose="02010609060101010101" pitchFamily="49" charset="-122"/>
              </a:rPr>
              <a:t>5</a:t>
            </a:r>
            <a:r>
              <a:rPr kumimoji="1" lang="zh-CN" altLang="en-US" sz="2400" dirty="0">
                <a:solidFill>
                  <a:srgbClr val="0000FF"/>
                </a:solidFill>
                <a:latin typeface="KaiTi" panose="02010609060101010101" pitchFamily="49" charset="-122"/>
                <a:ea typeface="KaiTi" panose="02010609060101010101" pitchFamily="49" charset="-122"/>
              </a:rPr>
              <a:t>个码和后</a:t>
            </a:r>
            <a:r>
              <a:rPr kumimoji="1" lang="en-US" altLang="zh-CN" sz="2400" dirty="0">
                <a:solidFill>
                  <a:srgbClr val="0000FF"/>
                </a:solidFill>
                <a:latin typeface="KaiTi" panose="02010609060101010101" pitchFamily="49" charset="-122"/>
                <a:ea typeface="KaiTi" panose="02010609060101010101" pitchFamily="49" charset="-122"/>
              </a:rPr>
              <a:t>5</a:t>
            </a:r>
            <a:r>
              <a:rPr kumimoji="1" lang="zh-CN" altLang="en-US" sz="2400" dirty="0">
                <a:solidFill>
                  <a:srgbClr val="0000FF"/>
                </a:solidFill>
                <a:latin typeface="KaiTi" panose="02010609060101010101" pitchFamily="49" charset="-122"/>
                <a:ea typeface="KaiTi" panose="02010609060101010101" pitchFamily="49" charset="-122"/>
              </a:rPr>
              <a:t>个码一一对应，仅高位不同</a:t>
            </a:r>
            <a:endParaRPr kumimoji="1" lang="en-US" altLang="zh-CN" sz="2400" dirty="0">
              <a:solidFill>
                <a:srgbClr val="0000FF"/>
              </a:solidFill>
              <a:latin typeface="KaiTi" panose="02010609060101010101" pitchFamily="49" charset="-122"/>
              <a:ea typeface="KaiTi" panose="02010609060101010101" pitchFamily="49" charset="-122"/>
            </a:endParaRPr>
          </a:p>
          <a:p>
            <a:pPr lvl="1">
              <a:lnSpc>
                <a:spcPct val="125000"/>
              </a:lnSpc>
              <a:spcBef>
                <a:spcPts val="600"/>
              </a:spcBef>
            </a:pPr>
            <a:endParaRPr kumimoji="1" lang="en-US" altLang="zh-CN" sz="2400" dirty="0">
              <a:solidFill>
                <a:srgbClr val="0000FF"/>
              </a:solidFill>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en-US" altLang="zh-CN" sz="2800" dirty="0">
                <a:latin typeface="Songti SC" panose="02010600040101010101" pitchFamily="2" charset="-122"/>
                <a:ea typeface="Songti SC" panose="02010600040101010101" pitchFamily="2" charset="-122"/>
              </a:rPr>
              <a:t>2421BCD</a:t>
            </a:r>
            <a:r>
              <a:rPr kumimoji="1" lang="zh-CN" altLang="en-US" sz="2800" dirty="0">
                <a:latin typeface="Songti SC" panose="02010600040101010101" pitchFamily="2" charset="-122"/>
                <a:ea typeface="Songti SC" panose="02010600040101010101" pitchFamily="2" charset="-122"/>
              </a:rPr>
              <a:t>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前</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个码和</a:t>
            </a:r>
            <a:r>
              <a:rPr kumimoji="1" lang="en-US" altLang="zh-CN" sz="2400" dirty="0">
                <a:latin typeface="Myriad Pro" panose="020B0503030403020204" pitchFamily="34" charset="0"/>
                <a:ea typeface="KaiTi" panose="02010609060101010101" pitchFamily="49" charset="-122"/>
              </a:rPr>
              <a:t>8421</a:t>
            </a:r>
            <a:r>
              <a:rPr kumimoji="1" lang="zh-CN" altLang="en-US" sz="2400" dirty="0">
                <a:latin typeface="Myriad Pro" panose="020B0503030403020204" pitchFamily="34" charset="0"/>
                <a:ea typeface="KaiTi" panose="02010609060101010101" pitchFamily="49" charset="-122"/>
              </a:rPr>
              <a:t>码相同，后</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个码</a:t>
            </a:r>
            <a:r>
              <a:rPr kumimoji="1" lang="zh-CN" altLang="en-US" sz="2400" dirty="0">
                <a:solidFill>
                  <a:srgbClr val="0000FF"/>
                </a:solidFill>
                <a:latin typeface="Myriad Pro" panose="020B0503030403020204" pitchFamily="34" charset="0"/>
                <a:ea typeface="KaiTi" panose="02010609060101010101" pitchFamily="49" charset="-122"/>
              </a:rPr>
              <a:t>以中心对称取反</a:t>
            </a:r>
            <a:endParaRPr kumimoji="1" lang="en-US" altLang="zh-CN" sz="2400" dirty="0">
              <a:solidFill>
                <a:srgbClr val="0000FF"/>
              </a:solidFill>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这样的码称为</a:t>
            </a:r>
            <a:r>
              <a:rPr kumimoji="1" lang="zh-CN" altLang="en-US" sz="2400" dirty="0">
                <a:solidFill>
                  <a:srgbClr val="0000FF"/>
                </a:solidFill>
                <a:latin typeface="Myriad Pro" panose="020B0503030403020204" pitchFamily="34" charset="0"/>
                <a:ea typeface="KaiTi" panose="02010609060101010101" pitchFamily="49" charset="-122"/>
              </a:rPr>
              <a:t>自反代码</a:t>
            </a:r>
            <a:endParaRPr kumimoji="1" lang="en-US" altLang="zh-CN" sz="2400" dirty="0">
              <a:solidFill>
                <a:srgbClr val="0000FF"/>
              </a:solidFill>
              <a:latin typeface="Myriad Pro" panose="020B0503030403020204" pitchFamily="34" charset="0"/>
              <a:ea typeface="KaiTi" panose="02010609060101010101" pitchFamily="49" charset="-122"/>
            </a:endParaRPr>
          </a:p>
        </p:txBody>
      </p:sp>
      <mc:AlternateContent xmlns:mc="http://schemas.openxmlformats.org/markup-compatibility/2006" xmlns:a14="http://schemas.microsoft.com/office/drawing/2010/main">
        <mc:Choice Requires="a14">
          <p:sp>
            <p:nvSpPr>
              <p:cNvPr id="6" name="Text Box 12">
                <a:extLst>
                  <a:ext uri="{FF2B5EF4-FFF2-40B4-BE49-F238E27FC236}">
                    <a16:creationId xmlns:a16="http://schemas.microsoft.com/office/drawing/2014/main" id="{F78F17F4-3C08-4747-8616-60B4A82C548A}"/>
                  </a:ext>
                </a:extLst>
              </p:cNvPr>
              <p:cNvSpPr txBox="1">
                <a:spLocks noChangeArrowheads="1"/>
              </p:cNvSpPr>
              <p:nvPr/>
            </p:nvSpPr>
            <p:spPr bwMode="auto">
              <a:xfrm>
                <a:off x="7944818" y="3878444"/>
                <a:ext cx="3810893" cy="525401"/>
              </a:xfrm>
              <a:prstGeom prst="rect">
                <a:avLst/>
              </a:prstGeom>
              <a:noFill/>
              <a:ln>
                <a:noFill/>
              </a:ln>
              <a:effectLst/>
              <a:extLst>
                <a:ext uri="{909E8E84-426E-40DD-AFC4-6F175D3DCCD1}">
                  <a14:hiddenFill>
                    <a:solidFill>
                      <a:schemeClr val="accent1"/>
                    </a:solidFill>
                  </a14:hiddenFill>
                </a:ext>
                <a:ext uri="{91240B29-F687-4F45-9708-019B960494DF}">
                  <a14:hiddenLine w="190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lgn="l"/>
                <a14:m>
                  <m:oMathPara xmlns:m="http://schemas.openxmlformats.org/officeDocument/2006/math">
                    <m:oMathParaPr>
                      <m:jc m:val="centerGroup"/>
                    </m:oMathParaPr>
                    <m:oMath xmlns:m="http://schemas.openxmlformats.org/officeDocument/2006/math">
                      <m:r>
                        <a:rPr kumimoji="1" lang="en-US" altLang="zh-CN" sz="2800" i="1" dirty="0" smtClean="0">
                          <a:solidFill>
                            <a:srgbClr val="B5011F"/>
                          </a:solidFill>
                          <a:latin typeface="Cambria Math" panose="02040503050406030204" pitchFamily="18" charset="0"/>
                        </a:rPr>
                        <m:t>4</m:t>
                      </m:r>
                      <m:r>
                        <a:rPr kumimoji="1" lang="en-US" altLang="zh-CN" sz="2800" i="1" dirty="0">
                          <a:solidFill>
                            <a:schemeClr val="tx1"/>
                          </a:solidFill>
                          <a:latin typeface="Cambria Math" panose="02040503050406030204" pitchFamily="18" charset="0"/>
                        </a:rPr>
                        <m:t>→</m:t>
                      </m:r>
                      <m:r>
                        <a:rPr kumimoji="1" lang="en-US" altLang="zh-CN" sz="2800" i="1" dirty="0">
                          <a:solidFill>
                            <a:srgbClr val="B5011F"/>
                          </a:solidFill>
                          <a:latin typeface="Cambria Math" panose="02040503050406030204" pitchFamily="18" charset="0"/>
                        </a:rPr>
                        <m:t>0100</m:t>
                      </m:r>
                      <m:r>
                        <a:rPr kumimoji="1" lang="en-US" altLang="zh-CN" sz="2800" i="1" dirty="0">
                          <a:solidFill>
                            <a:schemeClr val="tx1"/>
                          </a:solidFill>
                          <a:latin typeface="Cambria Math" panose="02040503050406030204" pitchFamily="18" charset="0"/>
                        </a:rPr>
                        <m:t>       </m:t>
                      </m:r>
                      <m:r>
                        <a:rPr kumimoji="1" lang="en-US" altLang="zh-CN" sz="2800" i="1" dirty="0">
                          <a:solidFill>
                            <a:schemeClr val="accent2"/>
                          </a:solidFill>
                          <a:latin typeface="Cambria Math" panose="02040503050406030204" pitchFamily="18" charset="0"/>
                        </a:rPr>
                        <m:t>5</m:t>
                      </m:r>
                      <m:r>
                        <a:rPr kumimoji="1" lang="en-US" altLang="zh-CN" sz="2800" i="1" dirty="0">
                          <a:solidFill>
                            <a:schemeClr val="tx1"/>
                          </a:solidFill>
                          <a:latin typeface="Cambria Math" panose="02040503050406030204" pitchFamily="18" charset="0"/>
                        </a:rPr>
                        <m:t>→</m:t>
                      </m:r>
                      <m:r>
                        <a:rPr kumimoji="1" lang="en-US" altLang="zh-CN" sz="2800" i="1" dirty="0">
                          <a:solidFill>
                            <a:schemeClr val="accent2"/>
                          </a:solidFill>
                          <a:latin typeface="Cambria Math" panose="02040503050406030204" pitchFamily="18" charset="0"/>
                        </a:rPr>
                        <m:t>1011</m:t>
                      </m:r>
                    </m:oMath>
                  </m:oMathPara>
                </a14:m>
                <a:endParaRPr kumimoji="1" lang="en-US" altLang="zh-CN" sz="2800" dirty="0">
                  <a:solidFill>
                    <a:schemeClr val="accent2"/>
                  </a:solidFill>
                  <a:latin typeface="Times New Roman" panose="02020603050405020304" pitchFamily="18" charset="0"/>
                </a:endParaRPr>
              </a:p>
            </p:txBody>
          </p:sp>
        </mc:Choice>
        <mc:Fallback xmlns="">
          <p:sp>
            <p:nvSpPr>
              <p:cNvPr id="6" name="Text Box 12">
                <a:extLst>
                  <a:ext uri="{FF2B5EF4-FFF2-40B4-BE49-F238E27FC236}">
                    <a16:creationId xmlns:a16="http://schemas.microsoft.com/office/drawing/2014/main" id="{F78F17F4-3C08-4747-8616-60B4A82C548A}"/>
                  </a:ext>
                </a:extLst>
              </p:cNvPr>
              <p:cNvSpPr txBox="1">
                <a:spLocks noRot="1" noChangeAspect="1" noMove="1" noResize="1" noEditPoints="1" noAdjustHandles="1" noChangeArrowheads="1" noChangeShapeType="1" noTextEdit="1"/>
              </p:cNvSpPr>
              <p:nvPr/>
            </p:nvSpPr>
            <p:spPr bwMode="auto">
              <a:xfrm>
                <a:off x="7944818" y="3878444"/>
                <a:ext cx="3810893" cy="525401"/>
              </a:xfrm>
              <a:prstGeom prst="rect">
                <a:avLst/>
              </a:prstGeom>
              <a:blipFill>
                <a:blip r:embed="rId2"/>
                <a:stretch>
                  <a:fillRect b="-238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 Box 13">
                <a:extLst>
                  <a:ext uri="{FF2B5EF4-FFF2-40B4-BE49-F238E27FC236}">
                    <a16:creationId xmlns:a16="http://schemas.microsoft.com/office/drawing/2014/main" id="{6AB84278-D4A2-5146-A381-F4E5F60A3BC3}"/>
                  </a:ext>
                </a:extLst>
              </p:cNvPr>
              <p:cNvSpPr txBox="1">
                <a:spLocks noChangeArrowheads="1"/>
              </p:cNvSpPr>
              <p:nvPr/>
            </p:nvSpPr>
            <p:spPr bwMode="auto">
              <a:xfrm>
                <a:off x="7944818" y="4529319"/>
                <a:ext cx="3810893" cy="525401"/>
              </a:xfrm>
              <a:prstGeom prst="rect">
                <a:avLst/>
              </a:prstGeom>
              <a:noFill/>
              <a:ln>
                <a:noFill/>
              </a:ln>
              <a:effectLst/>
              <a:extLst>
                <a:ext uri="{909E8E84-426E-40DD-AFC4-6F175D3DCCD1}">
                  <a14:hiddenFill>
                    <a:solidFill>
                      <a:schemeClr val="accent1"/>
                    </a:solidFill>
                  </a14:hiddenFill>
                </a:ext>
                <a:ext uri="{91240B29-F687-4F45-9708-019B960494DF}">
                  <a14:hiddenLine w="1905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000" tIns="46800" rIns="90000" bIns="46800">
                <a:spAutoFit/>
              </a:bodyPr>
              <a:lstStyle/>
              <a:p>
                <a:pPr algn="l"/>
                <a14:m>
                  <m:oMathPara xmlns:m="http://schemas.openxmlformats.org/officeDocument/2006/math">
                    <m:oMathParaPr>
                      <m:jc m:val="centerGroup"/>
                    </m:oMathParaPr>
                    <m:oMath xmlns:m="http://schemas.openxmlformats.org/officeDocument/2006/math">
                      <m:r>
                        <a:rPr kumimoji="1" lang="en-US" altLang="zh-CN" sz="2800" i="1" dirty="0" smtClean="0">
                          <a:solidFill>
                            <a:srgbClr val="B5011F"/>
                          </a:solidFill>
                          <a:latin typeface="Cambria Math" panose="02040503050406030204" pitchFamily="18" charset="0"/>
                        </a:rPr>
                        <m:t>0</m:t>
                      </m:r>
                      <m:r>
                        <a:rPr kumimoji="1" lang="en-US" altLang="zh-CN" sz="2800" i="1" dirty="0">
                          <a:solidFill>
                            <a:schemeClr val="tx1"/>
                          </a:solidFill>
                          <a:latin typeface="Cambria Math" panose="02040503050406030204" pitchFamily="18" charset="0"/>
                        </a:rPr>
                        <m:t>→</m:t>
                      </m:r>
                      <m:r>
                        <a:rPr kumimoji="1" lang="en-US" altLang="zh-CN" sz="2800" i="1" dirty="0">
                          <a:solidFill>
                            <a:srgbClr val="B5011F"/>
                          </a:solidFill>
                          <a:latin typeface="Cambria Math" panose="02040503050406030204" pitchFamily="18" charset="0"/>
                        </a:rPr>
                        <m:t>0000</m:t>
                      </m:r>
                      <m:r>
                        <a:rPr kumimoji="1" lang="en-US" altLang="zh-CN" sz="2800" i="1" dirty="0">
                          <a:solidFill>
                            <a:schemeClr val="tx1"/>
                          </a:solidFill>
                          <a:latin typeface="Cambria Math" panose="02040503050406030204" pitchFamily="18" charset="0"/>
                        </a:rPr>
                        <m:t>      </m:t>
                      </m:r>
                      <m:r>
                        <a:rPr kumimoji="1" lang="en-US" altLang="zh-CN" sz="2800" i="1" dirty="0">
                          <a:solidFill>
                            <a:schemeClr val="accent2"/>
                          </a:solidFill>
                          <a:latin typeface="Cambria Math" panose="02040503050406030204" pitchFamily="18" charset="0"/>
                        </a:rPr>
                        <m:t> 9</m:t>
                      </m:r>
                      <m:r>
                        <a:rPr kumimoji="1" lang="en-US" altLang="zh-CN" sz="2800" i="1" dirty="0">
                          <a:solidFill>
                            <a:schemeClr val="tx1"/>
                          </a:solidFill>
                          <a:latin typeface="Cambria Math" panose="02040503050406030204" pitchFamily="18" charset="0"/>
                        </a:rPr>
                        <m:t>→</m:t>
                      </m:r>
                      <m:r>
                        <a:rPr kumimoji="1" lang="en-US" altLang="zh-CN" sz="2800" i="1" dirty="0">
                          <a:solidFill>
                            <a:schemeClr val="accent2"/>
                          </a:solidFill>
                          <a:latin typeface="Cambria Math" panose="02040503050406030204" pitchFamily="18" charset="0"/>
                        </a:rPr>
                        <m:t>1111</m:t>
                      </m:r>
                    </m:oMath>
                  </m:oMathPara>
                </a14:m>
                <a:endParaRPr kumimoji="1" lang="en-US" altLang="zh-CN" sz="2800" dirty="0">
                  <a:solidFill>
                    <a:schemeClr val="accent2"/>
                  </a:solidFill>
                  <a:latin typeface="Times New Roman" panose="02020603050405020304" pitchFamily="18" charset="0"/>
                </a:endParaRPr>
              </a:p>
            </p:txBody>
          </p:sp>
        </mc:Choice>
        <mc:Fallback xmlns="">
          <p:sp>
            <p:nvSpPr>
              <p:cNvPr id="7" name="Text Box 13">
                <a:extLst>
                  <a:ext uri="{FF2B5EF4-FFF2-40B4-BE49-F238E27FC236}">
                    <a16:creationId xmlns:a16="http://schemas.microsoft.com/office/drawing/2014/main" id="{6AB84278-D4A2-5146-A381-F4E5F60A3BC3}"/>
                  </a:ext>
                </a:extLst>
              </p:cNvPr>
              <p:cNvSpPr txBox="1">
                <a:spLocks noRot="1" noChangeAspect="1" noMove="1" noResize="1" noEditPoints="1" noAdjustHandles="1" noChangeArrowheads="1" noChangeShapeType="1" noTextEdit="1"/>
              </p:cNvSpPr>
              <p:nvPr/>
            </p:nvSpPr>
            <p:spPr bwMode="auto">
              <a:xfrm>
                <a:off x="7944818" y="4529319"/>
                <a:ext cx="3810893" cy="525401"/>
              </a:xfrm>
              <a:prstGeom prst="rect">
                <a:avLst/>
              </a:prstGeom>
              <a:blipFill>
                <a:blip r:embed="rId3"/>
                <a:stretch>
                  <a:fillRect b="-261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52DDBFAF-DED5-3FB5-93C9-03C3C7853F99}"/>
              </a:ext>
            </a:extLst>
          </p:cNvPr>
          <p:cNvSpPr>
            <a:spLocks noGrp="1"/>
          </p:cNvSpPr>
          <p:nvPr>
            <p:ph type="sldNum" sz="quarter" idx="12"/>
          </p:nvPr>
        </p:nvSpPr>
        <p:spPr/>
        <p:txBody>
          <a:bodyPr/>
          <a:lstStyle/>
          <a:p>
            <a:fld id="{392CBAA0-59E6-204E-8F03-85E5040D48B8}" type="slidenum">
              <a:rPr kumimoji="1" lang="zh-CN" altLang="en-US" smtClean="0"/>
              <a:t>74</a:t>
            </a:fld>
            <a:r>
              <a:rPr kumimoji="1" lang="en-US" altLang="zh-CN"/>
              <a:t>/89</a:t>
            </a:r>
            <a:endParaRPr kumimoji="1" lang="zh-CN" altLang="en-US" dirty="0"/>
          </a:p>
        </p:txBody>
      </p:sp>
    </p:spTree>
    <p:extLst>
      <p:ext uri="{BB962C8B-B14F-4D97-AF65-F5344CB8AC3E}">
        <p14:creationId xmlns:p14="http://schemas.microsoft.com/office/powerpoint/2010/main" val="21791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2.1.4</a:t>
            </a:r>
            <a:r>
              <a:rPr kumimoji="1" lang="zh-CN" altLang="en-US" dirty="0"/>
              <a:t> 十进制数的二进制编码表示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970690"/>
            <a:ext cx="12191999" cy="5361596"/>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无权</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码：十进制数位的</a:t>
            </a:r>
            <a:r>
              <a:rPr kumimoji="1" lang="en-US" altLang="zh-CN" sz="2800" dirty="0">
                <a:latin typeface="Songti SC" panose="02010600040101010101" pitchFamily="2" charset="-122"/>
                <a:ea typeface="Songti SC" panose="02010600040101010101" pitchFamily="2" charset="-122"/>
              </a:rPr>
              <a:t>4</a:t>
            </a:r>
            <a:r>
              <a:rPr kumimoji="1" lang="zh-CN" altLang="en-US" sz="2800" dirty="0">
                <a:latin typeface="Songti SC" panose="02010600040101010101" pitchFamily="2" charset="-122"/>
                <a:ea typeface="Songti SC" panose="02010600040101010101" pitchFamily="2" charset="-122"/>
              </a:rPr>
              <a:t>个二进位（称为基</a:t>
            </a: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码）没有确定的权</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常用的有应</a:t>
            </a:r>
            <a:r>
              <a:rPr kumimoji="1" lang="zh-CN" altLang="en-US" sz="2400" dirty="0">
                <a:solidFill>
                  <a:srgbClr val="0000FF"/>
                </a:solidFill>
                <a:latin typeface="Myriad Pro" panose="020B0503030403020204" pitchFamily="34" charset="0"/>
                <a:ea typeface="KaiTi" panose="02010609060101010101" pitchFamily="49" charset="-122"/>
              </a:rPr>
              <a:t>余</a:t>
            </a:r>
            <a:r>
              <a:rPr kumimoji="1" lang="en-US" altLang="zh-CN" sz="2400" dirty="0">
                <a:solidFill>
                  <a:srgbClr val="0000FF"/>
                </a:solidFill>
                <a:latin typeface="Myriad Pro" panose="020B0503030403020204" pitchFamily="34" charset="0"/>
                <a:ea typeface="KaiTi" panose="02010609060101010101" pitchFamily="49" charset="-122"/>
              </a:rPr>
              <a:t>3</a:t>
            </a:r>
            <a:r>
              <a:rPr kumimoji="1" lang="zh-CN" altLang="en-US" sz="2400" dirty="0">
                <a:solidFill>
                  <a:srgbClr val="0000FF"/>
                </a:solidFill>
                <a:latin typeface="Myriad Pro" panose="020B0503030403020204" pitchFamily="34" charset="0"/>
                <a:ea typeface="KaiTi" panose="02010609060101010101" pitchFamily="49" charset="-122"/>
              </a:rPr>
              <a:t>码</a:t>
            </a:r>
            <a:r>
              <a:rPr kumimoji="1" lang="zh-CN" altLang="en-US" sz="2400" dirty="0">
                <a:latin typeface="Myriad Pro" panose="020B0503030403020204" pitchFamily="34" charset="0"/>
                <a:ea typeface="KaiTi" panose="02010609060101010101" pitchFamily="49" charset="-122"/>
              </a:rPr>
              <a:t>和</a:t>
            </a:r>
            <a:r>
              <a:rPr kumimoji="1" lang="zh-CN" altLang="en-US" sz="2400" dirty="0">
                <a:solidFill>
                  <a:srgbClr val="0000FF"/>
                </a:solidFill>
                <a:latin typeface="Myriad Pro" panose="020B0503030403020204" pitchFamily="34" charset="0"/>
                <a:ea typeface="KaiTi" panose="02010609060101010101" pitchFamily="49" charset="-122"/>
              </a:rPr>
              <a:t>格雷码</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余</a:t>
            </a:r>
            <a:r>
              <a:rPr kumimoji="1" lang="en-US" altLang="zh-CN" sz="2800" dirty="0">
                <a:latin typeface="Songti SC" panose="02010600040101010101" pitchFamily="2" charset="-122"/>
                <a:ea typeface="Songti SC" panose="02010600040101010101" pitchFamily="2" charset="-122"/>
              </a:rPr>
              <a:t>3</a:t>
            </a:r>
            <a:r>
              <a:rPr kumimoji="1" lang="zh-CN" altLang="en-US" sz="2800" dirty="0">
                <a:latin typeface="Songti SC" panose="02010600040101010101" pitchFamily="2" charset="-122"/>
                <a:ea typeface="Songti SC" panose="02010600040101010101" pitchFamily="2" charset="-122"/>
              </a:rPr>
              <a:t>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由</a:t>
            </a:r>
            <a:r>
              <a:rPr kumimoji="1" lang="en-US" altLang="zh-CN" sz="2400" dirty="0">
                <a:latin typeface="Myriad Pro" panose="020B0503030403020204" pitchFamily="34" charset="0"/>
                <a:ea typeface="KaiTi" panose="02010609060101010101" pitchFamily="49" charset="-122"/>
              </a:rPr>
              <a:t>8421</a:t>
            </a:r>
            <a:r>
              <a:rPr kumimoji="1" lang="zh-CN" altLang="en-US" sz="2400" dirty="0">
                <a:latin typeface="Myriad Pro" panose="020B0503030403020204" pitchFamily="34" charset="0"/>
                <a:ea typeface="KaiTi" panose="02010609060101010101" pitchFamily="49" charset="-122"/>
              </a:rPr>
              <a:t>码加上</a:t>
            </a:r>
            <a:r>
              <a:rPr kumimoji="1" lang="en-US" altLang="zh-CN" sz="2400" dirty="0">
                <a:latin typeface="Myriad Pro" panose="020B0503030403020204" pitchFamily="34" charset="0"/>
                <a:ea typeface="KaiTi" panose="02010609060101010101" pitchFamily="49" charset="-122"/>
              </a:rPr>
              <a:t>0011</a:t>
            </a:r>
            <a:r>
              <a:rPr kumimoji="1" lang="zh-CN" altLang="en-US" sz="2400" dirty="0">
                <a:latin typeface="Myriad Pro" panose="020B0503030403020204" pitchFamily="34" charset="0"/>
                <a:ea typeface="KaiTi" panose="02010609060101010101" pitchFamily="49" charset="-122"/>
              </a:rPr>
              <a:t>形成的一种无权码，例如</a:t>
            </a:r>
            <a:r>
              <a:rPr kumimoji="1" lang="en-US" altLang="zh-CN" sz="2400" dirty="0">
                <a:latin typeface="Myriad Pro" panose="020B0503030403020204" pitchFamily="34" charset="0"/>
                <a:ea typeface="KaiTi" panose="02010609060101010101" pitchFamily="49" charset="-122"/>
              </a:rPr>
              <a:t>6</a:t>
            </a:r>
            <a:r>
              <a:rPr kumimoji="1" lang="zh-CN" altLang="en-US" sz="2400" dirty="0">
                <a:latin typeface="Myriad Pro" panose="020B0503030403020204" pitchFamily="34" charset="0"/>
                <a:ea typeface="KaiTi" panose="02010609060101010101" pitchFamily="49" charset="-122"/>
              </a:rPr>
              <a:t>的余</a:t>
            </a:r>
            <a:r>
              <a:rPr kumimoji="1" lang="en-US" altLang="zh-CN" sz="2400" dirty="0">
                <a:latin typeface="Myriad Pro" panose="020B0503030403020204" pitchFamily="34" charset="0"/>
                <a:ea typeface="KaiTi" panose="02010609060101010101" pitchFamily="49" charset="-122"/>
              </a:rPr>
              <a:t>3</a:t>
            </a:r>
            <a:r>
              <a:rPr kumimoji="1" lang="zh-CN" altLang="en-US" sz="2400" dirty="0">
                <a:latin typeface="Myriad Pro" panose="020B0503030403020204" pitchFamily="34" charset="0"/>
                <a:ea typeface="KaiTi" panose="02010609060101010101" pitchFamily="49" charset="-122"/>
              </a:rPr>
              <a:t>码为：</a:t>
            </a:r>
            <a:r>
              <a:rPr kumimoji="1" lang="en-US" altLang="zh-CN" sz="2400" dirty="0">
                <a:latin typeface="Myriad Pro" panose="020B0503030403020204" pitchFamily="34" charset="0"/>
                <a:ea typeface="KaiTi" panose="02010609060101010101" pitchFamily="49" charset="-122"/>
              </a:rPr>
              <a:t>0110+0011=1001</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特点</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：当两个十进制数的和是</a:t>
            </a:r>
            <a:r>
              <a:rPr kumimoji="1" lang="en-US" altLang="zh-CN" sz="2400" dirty="0">
                <a:latin typeface="Myriad Pro" panose="020B0503030403020204" pitchFamily="34" charset="0"/>
                <a:ea typeface="KaiTi" panose="02010609060101010101" pitchFamily="49" charset="-122"/>
              </a:rPr>
              <a:t>10</a:t>
            </a:r>
            <a:r>
              <a:rPr kumimoji="1" lang="zh-CN" altLang="en-US" sz="2400" dirty="0">
                <a:latin typeface="Myriad Pro" panose="020B0503030403020204" pitchFamily="34" charset="0"/>
                <a:ea typeface="KaiTi" panose="02010609060101010101" pitchFamily="49" charset="-122"/>
              </a:rPr>
              <a:t>时，相应的二进制编码正好是</a:t>
            </a:r>
            <a:r>
              <a:rPr kumimoji="1" lang="en-US" altLang="zh-CN" sz="2400" dirty="0">
                <a:latin typeface="Myriad Pro" panose="020B0503030403020204" pitchFamily="34" charset="0"/>
                <a:ea typeface="KaiTi" panose="02010609060101010101" pitchFamily="49" charset="-122"/>
              </a:rPr>
              <a:t>16</a:t>
            </a: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特点</a:t>
            </a:r>
            <a:r>
              <a:rPr kumimoji="1" lang="en-US" altLang="zh-CN" sz="2400" dirty="0">
                <a:latin typeface="Myriad Pro" panose="020B0503030403020204" pitchFamily="34" charset="0"/>
                <a:ea typeface="KaiTi" panose="02010609060101010101" pitchFamily="49" charset="-122"/>
              </a:rPr>
              <a:t>2</a:t>
            </a:r>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0</a:t>
            </a:r>
            <a:r>
              <a:rPr kumimoji="1" lang="zh-CN" altLang="en-US" sz="2400" dirty="0">
                <a:latin typeface="Myriad Pro" panose="020B0503030403020204" pitchFamily="34" charset="0"/>
                <a:ea typeface="KaiTi" panose="02010609060101010101" pitchFamily="49" charset="-122"/>
              </a:rPr>
              <a:t>和</a:t>
            </a:r>
            <a:r>
              <a:rPr kumimoji="1" lang="en-US" altLang="zh-CN" sz="2400" dirty="0">
                <a:latin typeface="Myriad Pro" panose="020B0503030403020204" pitchFamily="34" charset="0"/>
                <a:ea typeface="KaiTi" panose="02010609060101010101" pitchFamily="49" charset="-122"/>
              </a:rPr>
              <a:t>9</a:t>
            </a:r>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1</a:t>
            </a:r>
            <a:r>
              <a:rPr kumimoji="1" lang="zh-CN" altLang="en-US" sz="2400" dirty="0">
                <a:latin typeface="Myriad Pro" panose="020B0503030403020204" pitchFamily="34" charset="0"/>
                <a:ea typeface="KaiTi" panose="02010609060101010101" pitchFamily="49" charset="-122"/>
              </a:rPr>
              <a:t>和</a:t>
            </a:r>
            <a:r>
              <a:rPr kumimoji="1" lang="en-US" altLang="zh-CN" sz="2400" dirty="0">
                <a:latin typeface="Myriad Pro" panose="020B0503030403020204" pitchFamily="34" charset="0"/>
                <a:ea typeface="KaiTi" panose="02010609060101010101" pitchFamily="49" charset="-122"/>
              </a:rPr>
              <a:t>8</a:t>
            </a:r>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和</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的余</a:t>
            </a:r>
            <a:r>
              <a:rPr kumimoji="1" lang="en-US" altLang="zh-CN" sz="2400" dirty="0">
                <a:latin typeface="Myriad Pro" panose="020B0503030403020204" pitchFamily="34" charset="0"/>
                <a:ea typeface="KaiTi" panose="02010609060101010101" pitchFamily="49" charset="-122"/>
              </a:rPr>
              <a:t>3</a:t>
            </a:r>
            <a:r>
              <a:rPr kumimoji="1" lang="zh-CN" altLang="en-US" sz="2400" dirty="0">
                <a:latin typeface="Myriad Pro" panose="020B0503030403020204" pitchFamily="34" charset="0"/>
                <a:ea typeface="KaiTi" panose="02010609060101010101" pitchFamily="49" charset="-122"/>
              </a:rPr>
              <a:t>码互为反码</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格雷码</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任意两个相邻的编码只有一位二进制位不同，这种特点叫做“循环码”</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格雷码有多种编码形式</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EFDFDCAA-6E12-A870-15C0-568000748F34}"/>
              </a:ext>
            </a:extLst>
          </p:cNvPr>
          <p:cNvSpPr>
            <a:spLocks noGrp="1"/>
          </p:cNvSpPr>
          <p:nvPr>
            <p:ph type="sldNum" sz="quarter" idx="12"/>
          </p:nvPr>
        </p:nvSpPr>
        <p:spPr/>
        <p:txBody>
          <a:bodyPr/>
          <a:lstStyle/>
          <a:p>
            <a:fld id="{392CBAA0-59E6-204E-8F03-85E5040D48B8}" type="slidenum">
              <a:rPr kumimoji="1" lang="zh-CN" altLang="en-US" smtClean="0"/>
              <a:t>75</a:t>
            </a:fld>
            <a:r>
              <a:rPr kumimoji="1" lang="en-US" altLang="zh-CN"/>
              <a:t>/89</a:t>
            </a:r>
            <a:endParaRPr kumimoji="1" lang="zh-CN" altLang="en-US" dirty="0"/>
          </a:p>
        </p:txBody>
      </p:sp>
    </p:spTree>
    <p:extLst>
      <p:ext uri="{BB962C8B-B14F-4D97-AF65-F5344CB8AC3E}">
        <p14:creationId xmlns:p14="http://schemas.microsoft.com/office/powerpoint/2010/main" val="4143815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2.1.4</a:t>
            </a:r>
            <a:r>
              <a:rPr kumimoji="1" lang="zh-CN" altLang="en-US" dirty="0"/>
              <a:t> 十进制数的二进制编码表示</a:t>
            </a:r>
          </a:p>
        </p:txBody>
      </p:sp>
      <p:graphicFrame>
        <p:nvGraphicFramePr>
          <p:cNvPr id="6" name="Group 90">
            <a:extLst>
              <a:ext uri="{FF2B5EF4-FFF2-40B4-BE49-F238E27FC236}">
                <a16:creationId xmlns:a16="http://schemas.microsoft.com/office/drawing/2014/main" id="{581A67C7-0E4C-6D4A-88AC-FDE6C0D882EE}"/>
              </a:ext>
            </a:extLst>
          </p:cNvPr>
          <p:cNvGraphicFramePr>
            <a:graphicFrameLocks noGrp="1"/>
          </p:cNvGraphicFramePr>
          <p:nvPr>
            <p:extLst>
              <p:ext uri="{D42A27DB-BD31-4B8C-83A1-F6EECF244321}">
                <p14:modId xmlns:p14="http://schemas.microsoft.com/office/powerpoint/2010/main" val="3381857372"/>
              </p:ext>
            </p:extLst>
          </p:nvPr>
        </p:nvGraphicFramePr>
        <p:xfrm>
          <a:off x="1536827" y="1673314"/>
          <a:ext cx="9118346" cy="4841534"/>
        </p:xfrm>
        <a:graphic>
          <a:graphicData uri="http://schemas.openxmlformats.org/drawingml/2006/table">
            <a:tbl>
              <a:tblPr/>
              <a:tblGrid>
                <a:gridCol w="1336294">
                  <a:extLst>
                    <a:ext uri="{9D8B030D-6E8A-4147-A177-3AD203B41FA5}">
                      <a16:colId xmlns:a16="http://schemas.microsoft.com/office/drawing/2014/main" val="1957807648"/>
                    </a:ext>
                  </a:extLst>
                </a:gridCol>
                <a:gridCol w="1965445">
                  <a:extLst>
                    <a:ext uri="{9D8B030D-6E8A-4147-A177-3AD203B41FA5}">
                      <a16:colId xmlns:a16="http://schemas.microsoft.com/office/drawing/2014/main" val="371935505"/>
                    </a:ext>
                  </a:extLst>
                </a:gridCol>
                <a:gridCol w="1885718">
                  <a:extLst>
                    <a:ext uri="{9D8B030D-6E8A-4147-A177-3AD203B41FA5}">
                      <a16:colId xmlns:a16="http://schemas.microsoft.com/office/drawing/2014/main" val="2490295063"/>
                    </a:ext>
                  </a:extLst>
                </a:gridCol>
                <a:gridCol w="2107567">
                  <a:extLst>
                    <a:ext uri="{9D8B030D-6E8A-4147-A177-3AD203B41FA5}">
                      <a16:colId xmlns:a16="http://schemas.microsoft.com/office/drawing/2014/main" val="1199367363"/>
                    </a:ext>
                  </a:extLst>
                </a:gridCol>
                <a:gridCol w="1823322">
                  <a:extLst>
                    <a:ext uri="{9D8B030D-6E8A-4147-A177-3AD203B41FA5}">
                      <a16:colId xmlns:a16="http://schemas.microsoft.com/office/drawing/2014/main" val="826013958"/>
                    </a:ext>
                  </a:extLst>
                </a:gridCol>
              </a:tblGrid>
              <a:tr h="488761">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十进制数</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8421</a:t>
                      </a:r>
                      <a:r>
                        <a:rPr kumimoji="0" lang="zh-CN" altLang="en-US"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码</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5421</a:t>
                      </a:r>
                      <a:r>
                        <a:rPr kumimoji="0" lang="zh-CN" altLang="en-US"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码</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2421</a:t>
                      </a:r>
                      <a:r>
                        <a:rPr kumimoji="0" lang="zh-CN" altLang="en-US"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码</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余</a:t>
                      </a:r>
                      <a:r>
                        <a:rPr kumimoji="0" lang="en-US" altLang="zh-CN"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3</a:t>
                      </a:r>
                      <a:r>
                        <a:rPr kumimoji="0" lang="zh-CN" altLang="en-US" sz="2200" b="1" i="0" u="none" strike="noStrike" cap="none" normalizeH="0" baseline="0">
                          <a:ln>
                            <a:noFill/>
                          </a:ln>
                          <a:solidFill>
                            <a:srgbClr val="FF3300"/>
                          </a:solidFill>
                          <a:effectLst/>
                          <a:latin typeface="Arial" panose="020B0604020202020204" pitchFamily="34" charset="0"/>
                          <a:ea typeface="宋体" panose="02010600030101010101" pitchFamily="2" charset="-122"/>
                        </a:rPr>
                        <a:t>码</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9027986"/>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0011</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718053"/>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0001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0100</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4539113"/>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2</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0101</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7157857"/>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3</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0011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0110</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0658524"/>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4</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0100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0111</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9394025"/>
                  </a:ext>
                </a:extLst>
              </a:tr>
              <a:tr h="436765">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5</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1000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1011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1000</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5846862"/>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6</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0110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1100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1001</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3213505"/>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7</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0111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1010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1101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1010</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1129443"/>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8</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1110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1011</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530558"/>
                  </a:ext>
                </a:extLst>
              </a:tr>
              <a:tr h="432606">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9</a:t>
                      </a:r>
                    </a:p>
                  </a:txBody>
                  <a:tcPr marL="99832" marR="99832" marT="49916" marB="499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1001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1100</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tx1"/>
                          </a:solidFill>
                          <a:effectLst/>
                          <a:latin typeface="Arial" panose="020B0604020202020204" pitchFamily="34" charset="0"/>
                          <a:ea typeface="宋体" panose="02010600030101010101" pitchFamily="2" charset="-122"/>
                        </a:rPr>
                        <a:t>1111</a:t>
                      </a:r>
                    </a:p>
                  </a:txBody>
                  <a:tcPr marL="99832" marR="99832" marT="49916" marB="499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1100</a:t>
                      </a:r>
                    </a:p>
                  </a:txBody>
                  <a:tcPr marL="99832" marR="99832" marT="49916" marB="499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8942173"/>
                  </a:ext>
                </a:extLst>
              </a:tr>
            </a:tbl>
          </a:graphicData>
        </a:graphic>
      </p:graphicFrame>
      <p:sp>
        <p:nvSpPr>
          <p:cNvPr id="2" name="矩形 1">
            <a:extLst>
              <a:ext uri="{FF2B5EF4-FFF2-40B4-BE49-F238E27FC236}">
                <a16:creationId xmlns:a16="http://schemas.microsoft.com/office/drawing/2014/main" id="{334E8DCF-84FA-BD46-8F1D-1ABAA68B64C7}"/>
              </a:ext>
            </a:extLst>
          </p:cNvPr>
          <p:cNvSpPr/>
          <p:nvPr/>
        </p:nvSpPr>
        <p:spPr>
          <a:xfrm>
            <a:off x="4777513" y="884763"/>
            <a:ext cx="1988045" cy="523220"/>
          </a:xfrm>
          <a:prstGeom prst="rect">
            <a:avLst/>
          </a:prstGeom>
        </p:spPr>
        <p:txBody>
          <a:bodyPr wrap="none">
            <a:spAutoFit/>
          </a:bodyPr>
          <a:lstStyle/>
          <a:p>
            <a:r>
              <a:rPr kumimoji="1" lang="zh-CN" altLang="en-US" sz="2800" dirty="0">
                <a:latin typeface="Songti SC" panose="02010600040101010101" pitchFamily="2" charset="-122"/>
                <a:ea typeface="Songti SC" panose="02010600040101010101" pitchFamily="2" charset="-122"/>
              </a:rPr>
              <a:t>常用</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a:t>
            </a:r>
            <a:endParaRPr lang="zh-CN" altLang="en-US" sz="2800" dirty="0">
              <a:latin typeface="Songti SC" panose="02010600040101010101" pitchFamily="2" charset="-122"/>
              <a:ea typeface="Songti SC" panose="02010600040101010101" pitchFamily="2" charset="-122"/>
            </a:endParaRPr>
          </a:p>
        </p:txBody>
      </p:sp>
      <p:sp>
        <p:nvSpPr>
          <p:cNvPr id="3" name="灯片编号占位符 2">
            <a:extLst>
              <a:ext uri="{FF2B5EF4-FFF2-40B4-BE49-F238E27FC236}">
                <a16:creationId xmlns:a16="http://schemas.microsoft.com/office/drawing/2014/main" id="{70E8F8D0-813B-61E3-AE11-72E5C742C750}"/>
              </a:ext>
            </a:extLst>
          </p:cNvPr>
          <p:cNvSpPr>
            <a:spLocks noGrp="1"/>
          </p:cNvSpPr>
          <p:nvPr>
            <p:ph type="sldNum" sz="quarter" idx="12"/>
          </p:nvPr>
        </p:nvSpPr>
        <p:spPr/>
        <p:txBody>
          <a:bodyPr/>
          <a:lstStyle/>
          <a:p>
            <a:fld id="{392CBAA0-59E6-204E-8F03-85E5040D48B8}" type="slidenum">
              <a:rPr kumimoji="1" lang="zh-CN" altLang="en-US" smtClean="0"/>
              <a:t>76</a:t>
            </a:fld>
            <a:r>
              <a:rPr kumimoji="1" lang="en-US" altLang="zh-CN"/>
              <a:t>/89</a:t>
            </a:r>
            <a:endParaRPr kumimoji="1" lang="zh-CN" altLang="en-US" dirty="0"/>
          </a:p>
        </p:txBody>
      </p:sp>
    </p:spTree>
    <p:extLst>
      <p:ext uri="{BB962C8B-B14F-4D97-AF65-F5344CB8AC3E}">
        <p14:creationId xmlns:p14="http://schemas.microsoft.com/office/powerpoint/2010/main" val="22065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2.1.4</a:t>
            </a:r>
            <a:r>
              <a:rPr kumimoji="1" lang="zh-CN" altLang="en-US" dirty="0"/>
              <a:t> 十进制数的二进制编码表示</a:t>
            </a:r>
          </a:p>
        </p:txBody>
      </p:sp>
      <p:graphicFrame>
        <p:nvGraphicFramePr>
          <p:cNvPr id="7" name="表格 6">
            <a:extLst>
              <a:ext uri="{FF2B5EF4-FFF2-40B4-BE49-F238E27FC236}">
                <a16:creationId xmlns:a16="http://schemas.microsoft.com/office/drawing/2014/main" id="{D3E2D7F0-2745-0645-B3EA-050B3A1E1221}"/>
              </a:ext>
            </a:extLst>
          </p:cNvPr>
          <p:cNvGraphicFramePr>
            <a:graphicFrameLocks noGrp="1"/>
          </p:cNvGraphicFramePr>
          <p:nvPr>
            <p:extLst>
              <p:ext uri="{D42A27DB-BD31-4B8C-83A1-F6EECF244321}">
                <p14:modId xmlns:p14="http://schemas.microsoft.com/office/powerpoint/2010/main" val="168186867"/>
              </p:ext>
            </p:extLst>
          </p:nvPr>
        </p:nvGraphicFramePr>
        <p:xfrm>
          <a:off x="1731818" y="782781"/>
          <a:ext cx="8153402" cy="4114872"/>
        </p:xfrm>
        <a:graphic>
          <a:graphicData uri="http://schemas.openxmlformats.org/drawingml/2006/table">
            <a:tbl>
              <a:tblPr/>
              <a:tblGrid>
                <a:gridCol w="4076701">
                  <a:extLst>
                    <a:ext uri="{9D8B030D-6E8A-4147-A177-3AD203B41FA5}">
                      <a16:colId xmlns:a16="http://schemas.microsoft.com/office/drawing/2014/main" val="4166421789"/>
                    </a:ext>
                  </a:extLst>
                </a:gridCol>
                <a:gridCol w="4076701">
                  <a:extLst>
                    <a:ext uri="{9D8B030D-6E8A-4147-A177-3AD203B41FA5}">
                      <a16:colId xmlns:a16="http://schemas.microsoft.com/office/drawing/2014/main" val="2903561712"/>
                    </a:ext>
                  </a:extLst>
                </a:gridCol>
              </a:tblGrid>
              <a:tr h="431800">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十进制</a:t>
                      </a: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         8421BCD</a:t>
                      </a:r>
                      <a:r>
                        <a:rPr kumimoji="0" lang="zh-CN" altLang="en-US"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码</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十进制</a:t>
                      </a: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        8421BCD</a:t>
                      </a:r>
                      <a:r>
                        <a:rPr kumimoji="0" lang="zh-CN" altLang="en-US"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码</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5648645"/>
                  </a:ext>
                </a:extLst>
              </a:tr>
              <a:tr h="422275">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0                0000</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8                1000</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253360"/>
                  </a:ext>
                </a:extLst>
              </a:tr>
              <a:tr h="422275">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1                0001</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9                1001</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7656384"/>
                  </a:ext>
                </a:extLst>
              </a:tr>
              <a:tr h="33496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2                0010</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10          0001 0000</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550492"/>
                  </a:ext>
                </a:extLst>
              </a:tr>
              <a:tr h="369888">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3                0011</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11          0001 0001</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116104"/>
                  </a:ext>
                </a:extLst>
              </a:tr>
              <a:tr h="33496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4                0100</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12          0001 0010</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721536"/>
                  </a:ext>
                </a:extLst>
              </a:tr>
              <a:tr h="33496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5                0101</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13          0001 0011</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8183219"/>
                  </a:ext>
                </a:extLst>
              </a:tr>
              <a:tr h="396875">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宋体" panose="02010600030101010101" pitchFamily="2" charset="-122"/>
                          <a:ea typeface="宋体" panose="02010600030101010101" pitchFamily="2" charset="-122"/>
                        </a:rPr>
                        <a:t>6                0110</a:t>
                      </a:r>
                      <a:endParaRPr kumimoji="0" lang="zh-CN" altLang="en-US" sz="2400" b="0" i="0" u="none" strike="noStrike" cap="none" normalizeH="0" baseline="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14          0001 0100</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53890"/>
                  </a:ext>
                </a:extLst>
              </a:tr>
              <a:tr h="381000">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7                0111</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宋体" panose="02010600030101010101" pitchFamily="2" charset="-122"/>
                          <a:ea typeface="宋体" panose="02010600030101010101" pitchFamily="2" charset="-122"/>
                        </a:rPr>
                        <a:t>15          0001 0101</a:t>
                      </a:r>
                      <a:endParaRPr kumimoji="0" lang="zh-CN" altLang="en-US" sz="2400" b="0" i="0" u="none" strike="noStrike" cap="none" normalizeH="0" baseline="0" dirty="0">
                        <a:ln>
                          <a:noFill/>
                        </a:ln>
                        <a:solidFill>
                          <a:srgbClr val="0000FF"/>
                        </a:solidFill>
                        <a:effectLst/>
                        <a:latin typeface="Arial" panose="020B0604020202020204" pitchFamily="34" charset="0"/>
                        <a:ea typeface="宋体" panose="02010600030101010101" pitchFamily="2" charset="-122"/>
                      </a:endParaRPr>
                    </a:p>
                  </a:txBody>
                  <a:tcPr marT="45724" marB="45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8685716"/>
                  </a:ext>
                </a:extLst>
              </a:tr>
            </a:tbl>
          </a:graphicData>
        </a:graphic>
      </p:graphicFrame>
      <p:sp>
        <p:nvSpPr>
          <p:cNvPr id="8" name="文本框 7">
            <a:extLst>
              <a:ext uri="{FF2B5EF4-FFF2-40B4-BE49-F238E27FC236}">
                <a16:creationId xmlns:a16="http://schemas.microsoft.com/office/drawing/2014/main" id="{22851956-97AA-404C-ABD6-C78932541B8B}"/>
              </a:ext>
            </a:extLst>
          </p:cNvPr>
          <p:cNvSpPr txBox="1"/>
          <p:nvPr/>
        </p:nvSpPr>
        <p:spPr>
          <a:xfrm>
            <a:off x="143215" y="5183022"/>
            <a:ext cx="11330608" cy="1514389"/>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en-US" altLang="zh-CN" sz="2400" dirty="0">
                <a:latin typeface="Songti SC" panose="02010600040101010101" pitchFamily="2" charset="-122"/>
                <a:ea typeface="Songti SC" panose="02010600040101010101" pitchFamily="2" charset="-122"/>
              </a:rPr>
              <a:t>BCD</a:t>
            </a:r>
            <a:r>
              <a:rPr kumimoji="1" lang="zh-CN" altLang="en-US" sz="2400" dirty="0">
                <a:latin typeface="Songti SC" panose="02010600040101010101" pitchFamily="2" charset="-122"/>
                <a:ea typeface="Songti SC" panose="02010600040101010101" pitchFamily="2" charset="-122"/>
              </a:rPr>
              <a:t>码既有二进制码的形式（四维二进制码），又有十进制数的特点（每四位二进制数就是一位十进制数）</a:t>
            </a:r>
            <a:endParaRPr kumimoji="1" lang="en-US" altLang="zh-CN" sz="24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二进制与</a:t>
            </a:r>
            <a:r>
              <a:rPr kumimoji="1" lang="en-US" altLang="zh-CN" sz="2400" dirty="0">
                <a:latin typeface="Myriad Pro" panose="020B0503030403020204" pitchFamily="34" charset="0"/>
                <a:ea typeface="KaiTi" panose="02010609060101010101" pitchFamily="49" charset="-122"/>
              </a:rPr>
              <a:t>BCD</a:t>
            </a:r>
            <a:r>
              <a:rPr kumimoji="1" lang="zh-CN" altLang="en-US" sz="2400" dirty="0">
                <a:latin typeface="Myriad Pro" panose="020B0503030403020204" pitchFamily="34" charset="0"/>
                <a:ea typeface="KaiTi" panose="02010609060101010101" pitchFamily="49" charset="-122"/>
              </a:rPr>
              <a:t>码之间的转换需经过十进制</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C96EE223-2E53-4E33-730F-8A3E5BCFA1A0}"/>
              </a:ext>
            </a:extLst>
          </p:cNvPr>
          <p:cNvSpPr>
            <a:spLocks noGrp="1"/>
          </p:cNvSpPr>
          <p:nvPr>
            <p:ph type="sldNum" sz="quarter" idx="12"/>
          </p:nvPr>
        </p:nvSpPr>
        <p:spPr/>
        <p:txBody>
          <a:bodyPr/>
          <a:lstStyle/>
          <a:p>
            <a:fld id="{392CBAA0-59E6-204E-8F03-85E5040D48B8}" type="slidenum">
              <a:rPr kumimoji="1" lang="zh-CN" altLang="en-US" smtClean="0"/>
              <a:t>77</a:t>
            </a:fld>
            <a:r>
              <a:rPr kumimoji="1" lang="en-US" altLang="zh-CN"/>
              <a:t>/89</a:t>
            </a:r>
            <a:endParaRPr kumimoji="1" lang="zh-CN" altLang="en-US" dirty="0"/>
          </a:p>
        </p:txBody>
      </p:sp>
    </p:spTree>
    <p:extLst>
      <p:ext uri="{BB962C8B-B14F-4D97-AF65-F5344CB8AC3E}">
        <p14:creationId xmlns:p14="http://schemas.microsoft.com/office/powerpoint/2010/main" val="3072284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十进制数与</a:t>
            </a:r>
            <a:r>
              <a:rPr kumimoji="1" lang="en-US" altLang="zh-CN" dirty="0"/>
              <a:t>8421</a:t>
            </a:r>
            <a:r>
              <a:rPr kumimoji="1" lang="zh-CN" altLang="en-US" dirty="0"/>
              <a:t>码的相互转换</a:t>
            </a:r>
          </a:p>
        </p:txBody>
      </p:sp>
      <p:sp>
        <p:nvSpPr>
          <p:cNvPr id="8" name="文本框 7">
            <a:extLst>
              <a:ext uri="{FF2B5EF4-FFF2-40B4-BE49-F238E27FC236}">
                <a16:creationId xmlns:a16="http://schemas.microsoft.com/office/drawing/2014/main" id="{22851956-97AA-404C-ABD6-C78932541B8B}"/>
              </a:ext>
            </a:extLst>
          </p:cNvPr>
          <p:cNvSpPr txBox="1"/>
          <p:nvPr/>
        </p:nvSpPr>
        <p:spPr>
          <a:xfrm>
            <a:off x="290172" y="1247837"/>
            <a:ext cx="11330608" cy="4906023"/>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十进制数</a:t>
            </a:r>
            <a:r>
              <a:rPr kumimoji="1" lang="en-US" altLang="zh-CN" sz="2800" dirty="0">
                <a:latin typeface="Myriad Pro" panose="020B0503030403020204" pitchFamily="34" charset="0"/>
                <a:ea typeface="Songti SC" panose="02010600040101010101" pitchFamily="2" charset="-122"/>
              </a:rPr>
              <a:t>256</a:t>
            </a:r>
            <a:r>
              <a:rPr kumimoji="1" lang="zh-CN" altLang="en-US" sz="2800" dirty="0">
                <a:latin typeface="Myriad Pro" panose="020B0503030403020204" pitchFamily="34" charset="0"/>
                <a:ea typeface="Songti SC" panose="02010600040101010101" pitchFamily="2" charset="-122"/>
              </a:rPr>
              <a:t>，</a:t>
            </a:r>
            <a:r>
              <a:rPr kumimoji="1" lang="en-US" altLang="zh-CN" sz="2800" dirty="0">
                <a:latin typeface="Myriad Pro" panose="020B0503030403020204" pitchFamily="34" charset="0"/>
                <a:ea typeface="Songti SC" panose="02010600040101010101" pitchFamily="2" charset="-122"/>
              </a:rPr>
              <a:t>BCD</a:t>
            </a:r>
            <a:r>
              <a:rPr kumimoji="1" lang="zh-CN" altLang="en-US" sz="2800" dirty="0">
                <a:latin typeface="Myriad Pro" panose="020B0503030403020204" pitchFamily="34" charset="0"/>
                <a:ea typeface="Songti SC" panose="02010600040101010101" pitchFamily="2" charset="-122"/>
              </a:rPr>
              <a:t>码为</a:t>
            </a:r>
            <a:endParaRPr kumimoji="1" lang="en-US" altLang="zh-CN" sz="2800" dirty="0">
              <a:latin typeface="Myriad Pro" panose="020B0503030403020204" pitchFamily="34" charset="0"/>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256</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D</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0010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0101</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0110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BCD</a:t>
            </a:r>
          </a:p>
          <a:p>
            <a:pPr marL="457200" indent="-457200">
              <a:lnSpc>
                <a:spcPct val="125000"/>
              </a:lnSpc>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十进制数</a:t>
            </a:r>
            <a:r>
              <a:rPr kumimoji="1" lang="en-US" altLang="zh-CN" sz="2800" dirty="0">
                <a:latin typeface="Songti SC" panose="02010600040101010101" pitchFamily="2" charset="-122"/>
                <a:ea typeface="Songti SC" panose="02010600040101010101" pitchFamily="2" charset="-122"/>
              </a:rPr>
              <a:t>0.764</a:t>
            </a:r>
            <a:r>
              <a:rPr kumimoji="1" lang="zh-CN" altLang="en-US" sz="2800" dirty="0">
                <a:latin typeface="Songti SC" panose="02010600040101010101" pitchFamily="2" charset="-122"/>
                <a:ea typeface="Songti SC" panose="02010600040101010101" pitchFamily="2" charset="-122"/>
              </a:rPr>
              <a:t>，</a:t>
            </a:r>
            <a:r>
              <a:rPr kumimoji="1" lang="en-US" altLang="zh-CN" sz="2800" dirty="0">
                <a:latin typeface="Songti SC" panose="02010600040101010101" pitchFamily="2" charset="-122"/>
                <a:ea typeface="Songti SC" panose="02010600040101010101" pitchFamily="2" charset="-122"/>
              </a:rPr>
              <a:t>BCD</a:t>
            </a:r>
            <a:r>
              <a:rPr kumimoji="1" lang="zh-CN" altLang="en-US" sz="2800" dirty="0">
                <a:latin typeface="Songti SC" panose="02010600040101010101" pitchFamily="2" charset="-122"/>
                <a:ea typeface="Songti SC" panose="02010600040101010101" pitchFamily="2" charset="-122"/>
              </a:rPr>
              <a:t>码为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0.764</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D</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0.0111</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0110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0100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BCD</a:t>
            </a:r>
          </a:p>
          <a:p>
            <a:pPr marL="457200" indent="-457200">
              <a:lnSpc>
                <a:spcPct val="125000"/>
              </a:lnSpc>
              <a:spcBef>
                <a:spcPts val="1200"/>
              </a:spcBef>
              <a:buFont typeface="Lucida Grande" panose="020B0600040502020204" pitchFamily="34" charset="0"/>
              <a:buChar char="▪"/>
            </a:pPr>
            <a:endParaRPr kumimoji="1" lang="en-US" altLang="zh-CN" sz="2800" dirty="0">
              <a:latin typeface="Myriad Pro" panose="020B0503030403020204" pitchFamily="34" charset="0"/>
              <a:ea typeface="Songti SC" panose="02010600040101010101" pitchFamily="2" charset="-122"/>
            </a:endParaRPr>
          </a:p>
          <a:p>
            <a:pPr marL="457200" indent="-457200">
              <a:lnSpc>
                <a:spcPct val="125000"/>
              </a:lnSpc>
              <a:spcBef>
                <a:spcPts val="1200"/>
              </a:spcBef>
              <a:buFont typeface="Lucida Grande" panose="020B0600040502020204" pitchFamily="34" charset="0"/>
              <a:buChar char="▪"/>
            </a:pPr>
            <a:r>
              <a:rPr kumimoji="1" lang="en-US" altLang="zh-CN" sz="2800" dirty="0">
                <a:latin typeface="Myriad Pro" panose="020B0503030403020204" pitchFamily="34" charset="0"/>
                <a:ea typeface="Songti SC" panose="02010600040101010101" pitchFamily="2" charset="-122"/>
              </a:rPr>
              <a:t>BCD</a:t>
            </a:r>
            <a:r>
              <a:rPr kumimoji="1" lang="zh-CN" altLang="en-US" sz="2800" dirty="0">
                <a:latin typeface="Myriad Pro" panose="020B0503030403020204" pitchFamily="34" charset="0"/>
                <a:ea typeface="Songti SC" panose="02010600040101010101" pitchFamily="2" charset="-122"/>
              </a:rPr>
              <a:t>码转为十进制数</a:t>
            </a:r>
            <a:endParaRPr kumimoji="1" lang="en-US" altLang="zh-CN" sz="2800" dirty="0">
              <a:latin typeface="Myriad Pro" panose="020B0503030403020204" pitchFamily="34" charset="0"/>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r>
              <a:rPr kumimoji="1" lang="en-US" altLang="zh-CN" sz="2400" dirty="0">
                <a:latin typeface="Myriad Pro" panose="020B0503030403020204" pitchFamily="34" charset="0"/>
                <a:ea typeface="KaiTi" panose="02010609060101010101" pitchFamily="49" charset="-122"/>
              </a:rPr>
              <a:t>0110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0010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1000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1001</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0101</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0100</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BCD</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628.954</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D</a:t>
            </a:r>
          </a:p>
          <a:p>
            <a:pPr marL="914400" lvl="1" indent="-457200">
              <a:lnSpc>
                <a:spcPct val="125000"/>
              </a:lnSpc>
              <a:spcBef>
                <a:spcPts val="600"/>
              </a:spcBef>
              <a:buFont typeface="Lucida Grande" panose="020B0600040502020204" pitchFamily="34" charset="0"/>
              <a:buChar char="▪"/>
            </a:pP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94BBED10-6CCF-B208-AE18-7D15CA5600E3}"/>
              </a:ext>
            </a:extLst>
          </p:cNvPr>
          <p:cNvSpPr>
            <a:spLocks noGrp="1"/>
          </p:cNvSpPr>
          <p:nvPr>
            <p:ph type="sldNum" sz="quarter" idx="12"/>
          </p:nvPr>
        </p:nvSpPr>
        <p:spPr/>
        <p:txBody>
          <a:bodyPr/>
          <a:lstStyle/>
          <a:p>
            <a:fld id="{392CBAA0-59E6-204E-8F03-85E5040D48B8}" type="slidenum">
              <a:rPr kumimoji="1" lang="zh-CN" altLang="en-US" smtClean="0"/>
              <a:t>78</a:t>
            </a:fld>
            <a:r>
              <a:rPr kumimoji="1" lang="en-US" altLang="zh-CN"/>
              <a:t>/89</a:t>
            </a:r>
            <a:endParaRPr kumimoji="1" lang="zh-CN" altLang="en-US" dirty="0"/>
          </a:p>
        </p:txBody>
      </p:sp>
    </p:spTree>
    <p:extLst>
      <p:ext uri="{BB962C8B-B14F-4D97-AF65-F5344CB8AC3E}">
        <p14:creationId xmlns:p14="http://schemas.microsoft.com/office/powerpoint/2010/main" val="36771051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二进制数转为</a:t>
            </a:r>
            <a:r>
              <a:rPr kumimoji="1" lang="en-US" altLang="zh-CN" dirty="0"/>
              <a:t>8421</a:t>
            </a:r>
            <a:r>
              <a:rPr kumimoji="1" lang="zh-CN" altLang="en-US" dirty="0"/>
              <a:t>码</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2851956-97AA-404C-ABD6-C78932541B8B}"/>
                  </a:ext>
                </a:extLst>
              </p:cNvPr>
              <p:cNvSpPr txBox="1"/>
              <p:nvPr/>
            </p:nvSpPr>
            <p:spPr>
              <a:xfrm>
                <a:off x="175872" y="1721365"/>
                <a:ext cx="11707318" cy="2211246"/>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二进制数</a:t>
                </a:r>
                <a:r>
                  <a:rPr kumimoji="1" lang="en-US" altLang="zh-CN" sz="2800" dirty="0">
                    <a:latin typeface="Myriad Pro" panose="020B0503030403020204" pitchFamily="34" charset="0"/>
                    <a:ea typeface="Songti SC" panose="02010600040101010101" pitchFamily="2" charset="-122"/>
                  </a:rPr>
                  <a:t>1011.01</a:t>
                </a:r>
                <a:r>
                  <a:rPr kumimoji="1" lang="zh-CN" altLang="en-US" sz="2800" dirty="0">
                    <a:latin typeface="Myriad Pro" panose="020B0503030403020204" pitchFamily="34" charset="0"/>
                    <a:ea typeface="Songti SC" panose="02010600040101010101" pitchFamily="2" charset="-122"/>
                  </a:rPr>
                  <a:t>，</a:t>
                </a:r>
                <a:r>
                  <a:rPr kumimoji="1" lang="en-US" altLang="zh-CN" sz="2800" dirty="0">
                    <a:latin typeface="Myriad Pro" panose="020B0503030403020204" pitchFamily="34" charset="0"/>
                    <a:ea typeface="Songti SC" panose="02010600040101010101" pitchFamily="2" charset="-122"/>
                  </a:rPr>
                  <a:t>BCD</a:t>
                </a:r>
                <a:r>
                  <a:rPr kumimoji="1" lang="zh-CN" altLang="en-US" sz="2800" dirty="0">
                    <a:latin typeface="Myriad Pro" panose="020B0503030403020204" pitchFamily="34" charset="0"/>
                    <a:ea typeface="Songti SC" panose="02010600040101010101" pitchFamily="2" charset="-122"/>
                  </a:rPr>
                  <a:t>码为</a:t>
                </a:r>
                <a:endParaRPr kumimoji="1" lang="en-US" altLang="zh-CN" sz="2800" dirty="0">
                  <a:latin typeface="Myriad Pro" panose="020B0503030403020204" pitchFamily="34" charset="0"/>
                  <a:ea typeface="Songti SC" panose="02010600040101010101" pitchFamily="2" charset="-122"/>
                </a:endParaRPr>
              </a:p>
              <a:p>
                <a:pPr lvl="1">
                  <a:lnSpc>
                    <a:spcPct val="125000"/>
                  </a:lnSpc>
                  <a:spcBef>
                    <a:spcPts val="600"/>
                  </a:spcBef>
                </a:pPr>
                <a14:m>
                  <m:oMathPara xmlns:m="http://schemas.openxmlformats.org/officeDocument/2006/math">
                    <m:oMathParaPr>
                      <m:jc m:val="centerGroup"/>
                    </m:oMathParaPr>
                    <m:oMath xmlns:m="http://schemas.openxmlformats.org/officeDocument/2006/math">
                      <m:m>
                        <m:mPr>
                          <m:mcs>
                            <m:mc>
                              <m:mcPr>
                                <m:count m:val="1"/>
                                <m:mcJc m:val="center"/>
                              </m:mcPr>
                            </m:mc>
                          </m:mcs>
                          <m:ctrlPr>
                            <a:rPr kumimoji="1" lang="en-US" altLang="zh-CN" sz="2800" i="1" dirty="0" smtClean="0">
                              <a:latin typeface="Cambria Math" panose="02040503050406030204" pitchFamily="18" charset="0"/>
                              <a:ea typeface="KaiTi" panose="02010609060101010101" pitchFamily="49" charset="-122"/>
                            </a:rPr>
                          </m:ctrlPr>
                        </m:mPr>
                        <m:mr>
                          <m:e>
                            <m:r>
                              <m:rPr>
                                <m:brk m:alnAt="7"/>
                              </m:rPr>
                              <a:rPr kumimoji="1" lang="en-US" altLang="zh-CN" sz="2800" b="0" i="1" dirty="0" smtClean="0">
                                <a:latin typeface="Cambria Math" panose="02040503050406030204" pitchFamily="18" charset="0"/>
                                <a:ea typeface="KaiTi" panose="02010609060101010101" pitchFamily="49" charset="-122"/>
                              </a:rPr>
                              <m:t>1</m:t>
                            </m:r>
                            <m:r>
                              <a:rPr kumimoji="1" lang="en-US" altLang="zh-CN" sz="2800" b="0" i="1" dirty="0" smtClean="0">
                                <a:latin typeface="Cambria Math" panose="02040503050406030204" pitchFamily="18" charset="0"/>
                                <a:ea typeface="KaiTi" panose="02010609060101010101" pitchFamily="49" charset="-122"/>
                              </a:rPr>
                              <m:t>011.01</m:t>
                            </m:r>
                            <m:r>
                              <a:rPr kumimoji="1" lang="en-US" altLang="zh-CN" sz="2800" b="0" i="1" dirty="0" smtClean="0">
                                <a:latin typeface="Cambria Math" panose="02040503050406030204" pitchFamily="18" charset="0"/>
                                <a:ea typeface="KaiTi" panose="02010609060101010101" pitchFamily="49" charset="-122"/>
                              </a:rPr>
                              <m:t>𝐵</m:t>
                            </m:r>
                            <m:r>
                              <a:rPr kumimoji="1" lang="en-US" altLang="zh-CN" sz="2800" b="0" i="1" dirty="0" smtClean="0">
                                <a:latin typeface="Cambria Math" panose="02040503050406030204" pitchFamily="18" charset="0"/>
                                <a:ea typeface="KaiTi" panose="02010609060101010101" pitchFamily="49" charset="-122"/>
                              </a:rPr>
                              <m:t>=</m:t>
                            </m:r>
                            <m:d>
                              <m:dPr>
                                <m:ctrlPr>
                                  <a:rPr kumimoji="1" lang="en-US" altLang="zh-CN" sz="2800" i="1" dirty="0">
                                    <a:latin typeface="Cambria Math" panose="02040503050406030204" pitchFamily="18" charset="0"/>
                                    <a:ea typeface="KaiTi" panose="02010609060101010101" pitchFamily="49" charset="-122"/>
                                  </a:rPr>
                                </m:ctrlPr>
                              </m:dPr>
                              <m:e>
                                <m:r>
                                  <a:rPr kumimoji="1" lang="en-US" altLang="zh-CN" sz="2800" i="1">
                                    <a:latin typeface="Cambria Math" panose="02040503050406030204" pitchFamily="18" charset="0"/>
                                    <a:ea typeface="KaiTi" panose="02010609060101010101" pitchFamily="49" charset="-122"/>
                                  </a:rPr>
                                  <m:t>1×</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3</m:t>
                                    </m:r>
                                  </m:sup>
                                </m:sSup>
                                <m:r>
                                  <a:rPr kumimoji="1" lang="en-US" altLang="zh-CN" sz="2800" i="1">
                                    <a:latin typeface="Cambria Math" panose="02040503050406030204" pitchFamily="18" charset="0"/>
                                    <a:ea typeface="KaiTi" panose="02010609060101010101" pitchFamily="49" charset="-122"/>
                                  </a:rPr>
                                  <m:t>+0×</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2</m:t>
                                    </m:r>
                                  </m:sup>
                                </m:sSup>
                                <m:r>
                                  <a:rPr kumimoji="1" lang="en-US" altLang="zh-CN" sz="2800" i="1">
                                    <a:latin typeface="Cambria Math" panose="02040503050406030204" pitchFamily="18" charset="0"/>
                                    <a:ea typeface="KaiTi" panose="02010609060101010101" pitchFamily="49" charset="-122"/>
                                  </a:rPr>
                                  <m:t>+1×</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1</m:t>
                                    </m:r>
                                  </m:sup>
                                </m:sSup>
                                <m:r>
                                  <a:rPr kumimoji="1" lang="en-US" altLang="zh-CN" sz="2800" i="1">
                                    <a:latin typeface="Cambria Math" panose="02040503050406030204" pitchFamily="18" charset="0"/>
                                    <a:ea typeface="KaiTi" panose="02010609060101010101" pitchFamily="49" charset="-122"/>
                                  </a:rPr>
                                  <m:t>+1×</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0</m:t>
                                    </m:r>
                                  </m:sup>
                                </m:sSup>
                                <m:r>
                                  <a:rPr kumimoji="1" lang="en-US" altLang="zh-CN" sz="2800" i="1">
                                    <a:latin typeface="Cambria Math" panose="02040503050406030204" pitchFamily="18" charset="0"/>
                                    <a:ea typeface="KaiTi" panose="02010609060101010101" pitchFamily="49" charset="-122"/>
                                  </a:rPr>
                                  <m:t>+0×</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−1</m:t>
                                    </m:r>
                                  </m:sup>
                                </m:sSup>
                                <m:r>
                                  <a:rPr kumimoji="1" lang="en-US" altLang="zh-CN" sz="2800" i="1">
                                    <a:latin typeface="Cambria Math" panose="02040503050406030204" pitchFamily="18" charset="0"/>
                                    <a:ea typeface="KaiTi" panose="02010609060101010101" pitchFamily="49" charset="-122"/>
                                  </a:rPr>
                                  <m:t>+1×</m:t>
                                </m:r>
                                <m:sSup>
                                  <m:sSupPr>
                                    <m:ctrlPr>
                                      <a:rPr kumimoji="1" lang="en-US" altLang="zh-CN" sz="2800" i="1">
                                        <a:latin typeface="Cambria Math" panose="02040503050406030204" pitchFamily="18" charset="0"/>
                                        <a:ea typeface="KaiTi" panose="02010609060101010101" pitchFamily="49" charset="-122"/>
                                      </a:rPr>
                                    </m:ctrlPr>
                                  </m:sSupPr>
                                  <m:e>
                                    <m:r>
                                      <a:rPr kumimoji="1" lang="en-US" altLang="zh-CN" sz="2800" i="1">
                                        <a:latin typeface="Cambria Math" panose="02040503050406030204" pitchFamily="18" charset="0"/>
                                        <a:ea typeface="KaiTi" panose="02010609060101010101" pitchFamily="49" charset="-122"/>
                                      </a:rPr>
                                      <m:t>2</m:t>
                                    </m:r>
                                  </m:e>
                                  <m:sup>
                                    <m:r>
                                      <a:rPr kumimoji="1" lang="en-US" altLang="zh-CN" sz="2800" i="1">
                                        <a:latin typeface="Cambria Math" panose="02040503050406030204" pitchFamily="18" charset="0"/>
                                        <a:ea typeface="KaiTi" panose="02010609060101010101" pitchFamily="49" charset="-122"/>
                                      </a:rPr>
                                      <m:t>−2</m:t>
                                    </m:r>
                                  </m:sup>
                                </m:sSup>
                              </m:e>
                            </m:d>
                            <m:r>
                              <a:rPr kumimoji="1" lang="zh-CN" altLang="en-US" sz="2800" b="0" i="1" smtClean="0">
                                <a:latin typeface="Cambria Math" panose="02040503050406030204" pitchFamily="18" charset="0"/>
                                <a:ea typeface="KaiTi" panose="02010609060101010101" pitchFamily="49" charset="-122"/>
                              </a:rPr>
                              <m:t> </m:t>
                            </m:r>
                            <m:r>
                              <a:rPr kumimoji="1" lang="en-US" altLang="zh-CN" sz="2800" b="0" i="1" smtClean="0">
                                <a:latin typeface="Cambria Math" panose="02040503050406030204" pitchFamily="18" charset="0"/>
                                <a:ea typeface="KaiTi" panose="02010609060101010101" pitchFamily="49" charset="-122"/>
                              </a:rPr>
                              <m:t>𝐷</m:t>
                            </m:r>
                          </m:e>
                        </m:mr>
                        <m:mr>
                          <m:e>
                            <m:r>
                              <a:rPr kumimoji="1" lang="en-US" altLang="zh-CN" sz="2800" b="0" i="1" dirty="0" smtClean="0">
                                <a:latin typeface="Cambria Math" panose="02040503050406030204" pitchFamily="18" charset="0"/>
                                <a:ea typeface="KaiTi" panose="02010609060101010101" pitchFamily="49" charset="-122"/>
                              </a:rPr>
                              <m:t>=11.25</m:t>
                            </m:r>
                            <m:r>
                              <a:rPr kumimoji="1" lang="zh-CN" altLang="en-US" sz="2800" b="0" i="1" dirty="0" smtClean="0">
                                <a:latin typeface="Cambria Math" panose="02040503050406030204" pitchFamily="18" charset="0"/>
                                <a:ea typeface="KaiTi" panose="02010609060101010101" pitchFamily="49" charset="-122"/>
                              </a:rPr>
                              <m:t> </m:t>
                            </m:r>
                            <m:r>
                              <m:rPr>
                                <m:sty m:val="p"/>
                              </m:rPr>
                              <a:rPr kumimoji="1" lang="en-US" altLang="zh-CN" sz="2800" b="0" i="0" dirty="0" smtClean="0">
                                <a:latin typeface="Cambria Math" panose="02040503050406030204" pitchFamily="18" charset="0"/>
                                <a:ea typeface="KaiTi" panose="02010609060101010101" pitchFamily="49" charset="-122"/>
                              </a:rPr>
                              <m:t>D</m:t>
                            </m:r>
                            <m:r>
                              <a:rPr kumimoji="1" lang="zh-CN" altLang="en-US" sz="2800" b="0" i="0" dirty="0" smtClean="0">
                                <a:latin typeface="Cambria Math" panose="02040503050406030204" pitchFamily="18" charset="0"/>
                                <a:ea typeface="KaiTi" panose="02010609060101010101" pitchFamily="49" charset="-122"/>
                              </a:rPr>
                              <m:t>                                                                    </m:t>
                            </m:r>
                          </m:e>
                        </m:mr>
                        <m:mr>
                          <m:e>
                            <m:r>
                              <a:rPr kumimoji="1" lang="en-US" altLang="zh-CN" sz="2800" b="0" i="1" dirty="0" smtClean="0">
                                <a:latin typeface="Cambria Math" panose="02040503050406030204" pitchFamily="18" charset="0"/>
                                <a:ea typeface="KaiTi" panose="02010609060101010101" pitchFamily="49" charset="-122"/>
                              </a:rPr>
                              <m:t>=0001</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0001</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0010</m:t>
                            </m:r>
                            <m:r>
                              <a:rPr kumimoji="1" lang="zh-CN" altLang="en-US" sz="2800" b="0" i="1" dirty="0" smtClean="0">
                                <a:latin typeface="Cambria Math" panose="02040503050406030204" pitchFamily="18" charset="0"/>
                                <a:ea typeface="KaiTi" panose="02010609060101010101" pitchFamily="49" charset="-122"/>
                              </a:rPr>
                              <m:t> </m:t>
                            </m:r>
                            <m:r>
                              <a:rPr kumimoji="1" lang="en-US" altLang="zh-CN" sz="2800" b="0" i="1" dirty="0" smtClean="0">
                                <a:latin typeface="Cambria Math" panose="02040503050406030204" pitchFamily="18" charset="0"/>
                                <a:ea typeface="KaiTi" panose="02010609060101010101" pitchFamily="49" charset="-122"/>
                              </a:rPr>
                              <m:t>0101</m:t>
                            </m:r>
                            <m:r>
                              <a:rPr kumimoji="1" lang="zh-CN" altLang="en-US" sz="2800" b="0" i="1" dirty="0" smtClean="0">
                                <a:latin typeface="Cambria Math" panose="02040503050406030204" pitchFamily="18" charset="0"/>
                                <a:ea typeface="KaiTi" panose="02010609060101010101" pitchFamily="49" charset="-122"/>
                              </a:rPr>
                              <m:t> </m:t>
                            </m:r>
                            <m:r>
                              <m:rPr>
                                <m:sty m:val="p"/>
                              </m:rPr>
                              <a:rPr kumimoji="1" lang="en-US" altLang="zh-CN" sz="2800" b="0" i="0" dirty="0" smtClean="0">
                                <a:latin typeface="Cambria Math" panose="02040503050406030204" pitchFamily="18" charset="0"/>
                                <a:ea typeface="KaiTi" panose="02010609060101010101" pitchFamily="49" charset="-122"/>
                              </a:rPr>
                              <m:t>BCD</m:t>
                            </m:r>
                            <m:r>
                              <a:rPr kumimoji="1" lang="zh-CN" altLang="en-US" sz="2800" b="0" i="1" dirty="0" smtClean="0">
                                <a:latin typeface="Cambria Math" panose="02040503050406030204" pitchFamily="18" charset="0"/>
                                <a:ea typeface="KaiTi" panose="02010609060101010101" pitchFamily="49" charset="-122"/>
                              </a:rPr>
                              <m:t>                           </m:t>
                            </m:r>
                          </m:e>
                        </m:mr>
                      </m:m>
                    </m:oMath>
                  </m:oMathPara>
                </a14:m>
                <a:endParaRPr kumimoji="1" lang="en-US" altLang="zh-CN" sz="2800" dirty="0">
                  <a:latin typeface="Myriad Pro" panose="020B0503030403020204" pitchFamily="34" charset="0"/>
                  <a:ea typeface="KaiTi" panose="02010609060101010101" pitchFamily="49" charset="-122"/>
                </a:endParaRPr>
              </a:p>
            </p:txBody>
          </p:sp>
        </mc:Choice>
        <mc:Fallback xmlns="">
          <p:sp>
            <p:nvSpPr>
              <p:cNvPr id="8" name="文本框 7">
                <a:extLst>
                  <a:ext uri="{FF2B5EF4-FFF2-40B4-BE49-F238E27FC236}">
                    <a16:creationId xmlns:a16="http://schemas.microsoft.com/office/drawing/2014/main" id="{22851956-97AA-404C-ABD6-C78932541B8B}"/>
                  </a:ext>
                </a:extLst>
              </p:cNvPr>
              <p:cNvSpPr txBox="1">
                <a:spLocks noRot="1" noChangeAspect="1" noMove="1" noResize="1" noEditPoints="1" noAdjustHandles="1" noChangeArrowheads="1" noChangeShapeType="1" noTextEdit="1"/>
              </p:cNvSpPr>
              <p:nvPr/>
            </p:nvSpPr>
            <p:spPr>
              <a:xfrm>
                <a:off x="175872" y="1721365"/>
                <a:ext cx="11707318" cy="2211246"/>
              </a:xfrm>
              <a:prstGeom prst="rect">
                <a:avLst/>
              </a:prstGeom>
              <a:blipFill>
                <a:blip r:embed="rId2"/>
                <a:stretch>
                  <a:fillRect l="-975" b="-457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E802374-40C3-7217-5566-320A760888AC}"/>
              </a:ext>
            </a:extLst>
          </p:cNvPr>
          <p:cNvSpPr>
            <a:spLocks noGrp="1"/>
          </p:cNvSpPr>
          <p:nvPr>
            <p:ph type="sldNum" sz="quarter" idx="12"/>
          </p:nvPr>
        </p:nvSpPr>
        <p:spPr/>
        <p:txBody>
          <a:bodyPr/>
          <a:lstStyle/>
          <a:p>
            <a:fld id="{392CBAA0-59E6-204E-8F03-85E5040D48B8}" type="slidenum">
              <a:rPr kumimoji="1" lang="zh-CN" altLang="en-US" smtClean="0"/>
              <a:t>79</a:t>
            </a:fld>
            <a:r>
              <a:rPr kumimoji="1" lang="en-US" altLang="zh-CN"/>
              <a:t>/89</a:t>
            </a:r>
            <a:endParaRPr kumimoji="1" lang="zh-CN" altLang="en-US" dirty="0"/>
          </a:p>
        </p:txBody>
      </p:sp>
    </p:spTree>
    <p:extLst>
      <p:ext uri="{BB962C8B-B14F-4D97-AF65-F5344CB8AC3E}">
        <p14:creationId xmlns:p14="http://schemas.microsoft.com/office/powerpoint/2010/main" val="172172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第一章   数制与编码</a:t>
            </a:r>
          </a:p>
        </p:txBody>
      </p:sp>
      <p:sp>
        <p:nvSpPr>
          <p:cNvPr id="2" name="文本框 1">
            <a:extLst>
              <a:ext uri="{FF2B5EF4-FFF2-40B4-BE49-F238E27FC236}">
                <a16:creationId xmlns:a16="http://schemas.microsoft.com/office/drawing/2014/main" id="{5A62D190-C1C3-544D-BD1D-80AF513C6EDC}"/>
              </a:ext>
            </a:extLst>
          </p:cNvPr>
          <p:cNvSpPr txBox="1"/>
          <p:nvPr/>
        </p:nvSpPr>
        <p:spPr>
          <a:xfrm>
            <a:off x="610581" y="803311"/>
            <a:ext cx="10448144" cy="5709255"/>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3200" dirty="0">
                <a:latin typeface="Myriad Pro" panose="020B0503030403020204" pitchFamily="34" charset="0"/>
                <a:ea typeface="Songti SC" panose="02010600040101010101" pitchFamily="2" charset="-122"/>
              </a:rPr>
              <a:t>数制</a:t>
            </a:r>
            <a:endParaRPr kumimoji="1" lang="en-US" altLang="zh-CN" sz="32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latin typeface="Myriad Pro" panose="020B0503030403020204" pitchFamily="34" charset="0"/>
                <a:ea typeface="Songti SC" panose="02010600040101010101" pitchFamily="2" charset="-122"/>
              </a:rPr>
              <a:t>进位计数制</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二进制数与其他计数制数之间的转换</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二进制数的算术运算</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342900" indent="-342900">
              <a:spcBef>
                <a:spcPts val="2400"/>
              </a:spcBef>
              <a:buFont typeface="+mj-lt"/>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编码</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数值型数据的编码表示</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定点数的编码：原码、补码、反码、移码</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整数的表示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浮点数的表示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十进制数的二进制编码表示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ea"/>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非数值型数据的编码表示</a:t>
            </a:r>
          </a:p>
        </p:txBody>
      </p:sp>
      <p:sp>
        <p:nvSpPr>
          <p:cNvPr id="3" name="灯片编号占位符 2">
            <a:extLst>
              <a:ext uri="{FF2B5EF4-FFF2-40B4-BE49-F238E27FC236}">
                <a16:creationId xmlns:a16="http://schemas.microsoft.com/office/drawing/2014/main" id="{CF8FE968-C849-36CC-C6CD-BFE40BDA464D}"/>
              </a:ext>
            </a:extLst>
          </p:cNvPr>
          <p:cNvSpPr>
            <a:spLocks noGrp="1"/>
          </p:cNvSpPr>
          <p:nvPr>
            <p:ph type="sldNum" sz="quarter" idx="12"/>
          </p:nvPr>
        </p:nvSpPr>
        <p:spPr/>
        <p:txBody>
          <a:bodyPr/>
          <a:lstStyle/>
          <a:p>
            <a:fld id="{392CBAA0-59E6-204E-8F03-85E5040D48B8}" type="slidenum">
              <a:rPr kumimoji="1" lang="zh-CN" altLang="en-US" smtClean="0"/>
              <a:t>8</a:t>
            </a:fld>
            <a:r>
              <a:rPr kumimoji="1" lang="en-US" altLang="zh-CN"/>
              <a:t>/89</a:t>
            </a:r>
            <a:endParaRPr kumimoji="1" lang="zh-CN" altLang="en-US" dirty="0"/>
          </a:p>
        </p:txBody>
      </p:sp>
    </p:spTree>
    <p:extLst>
      <p:ext uri="{BB962C8B-B14F-4D97-AF65-F5344CB8AC3E}">
        <p14:creationId xmlns:p14="http://schemas.microsoft.com/office/powerpoint/2010/main" val="2108009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计算机内部的</a:t>
            </a:r>
            <a:r>
              <a:rPr kumimoji="1" lang="en-US" altLang="zh-CN" dirty="0"/>
              <a:t>BCD</a:t>
            </a:r>
            <a:r>
              <a:rPr kumimoji="1" lang="zh-CN" altLang="en-US" dirty="0"/>
              <a:t>码</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1274745"/>
            <a:ext cx="12191999" cy="3063146"/>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十进制数中每个数字对应</a:t>
            </a:r>
            <a:r>
              <a:rPr kumimoji="1" lang="en-US" altLang="zh-CN" sz="2800" dirty="0">
                <a:latin typeface="Songti SC" panose="02010600040101010101" pitchFamily="2" charset="-122"/>
                <a:ea typeface="Songti SC" panose="02010600040101010101" pitchFamily="2" charset="-122"/>
              </a:rPr>
              <a:t>4</a:t>
            </a:r>
            <a:r>
              <a:rPr kumimoji="1" lang="zh-CN" altLang="en-US" sz="2800" dirty="0">
                <a:latin typeface="Songti SC" panose="02010600040101010101" pitchFamily="2" charset="-122"/>
                <a:ea typeface="Songti SC" panose="02010600040101010101" pitchFamily="2" charset="-122"/>
              </a:rPr>
              <a:t>个二进位，两个数字占一个字节</a:t>
            </a:r>
            <a:endParaRPr kumimoji="1" lang="en-US" altLang="zh-CN" sz="2800" dirty="0">
              <a:latin typeface="Songti SC" panose="02010600040101010101" pitchFamily="2" charset="-122"/>
              <a:ea typeface="Songti SC" panose="02010600040101010101" pitchFamily="2" charset="-122"/>
            </a:endParaRPr>
          </a:p>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符号可用</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位二进制数表示（</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表示负数，</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表示正数），或用</a:t>
            </a:r>
            <a:r>
              <a:rPr kumimoji="1" lang="en-US" altLang="zh-CN" sz="2800" dirty="0">
                <a:latin typeface="Songti SC" panose="02010600040101010101" pitchFamily="2" charset="-122"/>
                <a:ea typeface="Songti SC" panose="02010600040101010101" pitchFamily="2" charset="-122"/>
              </a:rPr>
              <a:t>4</a:t>
            </a:r>
            <a:r>
              <a:rPr kumimoji="1" lang="zh-CN" altLang="en-US" sz="2800" dirty="0">
                <a:latin typeface="Songti SC" panose="02010600040101010101" pitchFamily="2" charset="-122"/>
                <a:ea typeface="Songti SC" panose="02010600040101010101" pitchFamily="2" charset="-122"/>
              </a:rPr>
              <a:t>位二进制数表示并放在字符串最后</a:t>
            </a:r>
            <a:endParaRPr kumimoji="1" lang="en-US" altLang="zh-CN" sz="2800" dirty="0">
              <a:latin typeface="Songti SC" panose="02010600040101010101" pitchFamily="2" charset="-122"/>
              <a:ea typeface="Songti SC" panose="02010600040101010101" pitchFamily="2" charset="-122"/>
            </a:endParaRPr>
          </a:p>
          <a:p>
            <a:pPr marL="457200" indent="-457200">
              <a:lnSpc>
                <a:spcPct val="125000"/>
              </a:lnSpc>
              <a:spcBef>
                <a:spcPts val="1200"/>
              </a:spcBef>
              <a:buFont typeface="Lucida Grande" panose="020B0600040502020204" pitchFamily="34" charset="0"/>
              <a:buChar char="▪"/>
            </a:pPr>
            <a:r>
              <a:rPr kumimoji="1" lang="en-US" altLang="zh-CN" sz="2800" dirty="0">
                <a:latin typeface="Songti SC" panose="02010600040101010101" pitchFamily="2" charset="-122"/>
                <a:ea typeface="Songti SC" panose="02010600040101010101" pitchFamily="2" charset="-122"/>
              </a:rPr>
              <a:t>Pentium</a:t>
            </a:r>
            <a:r>
              <a:rPr kumimoji="1" lang="zh-CN" altLang="en-US" sz="2800" dirty="0">
                <a:latin typeface="Songti SC" panose="02010600040101010101" pitchFamily="2" charset="-122"/>
                <a:ea typeface="Songti SC" panose="02010600040101010101" pitchFamily="2" charset="-122"/>
              </a:rPr>
              <a:t>处理器中的十进制数占</a:t>
            </a:r>
            <a:r>
              <a:rPr kumimoji="1" lang="en-US" altLang="zh-CN" sz="2800" dirty="0">
                <a:latin typeface="Songti SC" panose="02010600040101010101" pitchFamily="2" charset="-122"/>
                <a:ea typeface="Songti SC" panose="02010600040101010101" pitchFamily="2" charset="-122"/>
              </a:rPr>
              <a:t>80</a:t>
            </a:r>
            <a:r>
              <a:rPr kumimoji="1" lang="zh-CN" altLang="en-US" sz="2800" dirty="0">
                <a:latin typeface="Songti SC" panose="02010600040101010101" pitchFamily="2" charset="-122"/>
                <a:ea typeface="Songti SC" panose="02010600040101010101" pitchFamily="2" charset="-122"/>
              </a:rPr>
              <a:t>位，第一个字节中的最高位为符号位，后面的</a:t>
            </a:r>
            <a:r>
              <a:rPr kumimoji="1" lang="en-US" altLang="zh-CN" sz="2800" dirty="0">
                <a:latin typeface="Songti SC" panose="02010600040101010101" pitchFamily="2" charset="-122"/>
                <a:ea typeface="Songti SC" panose="02010600040101010101" pitchFamily="2" charset="-122"/>
              </a:rPr>
              <a:t>9</a:t>
            </a:r>
            <a:r>
              <a:rPr kumimoji="1" lang="zh-CN" altLang="en-US" sz="2800" dirty="0">
                <a:latin typeface="Songti SC" panose="02010600040101010101" pitchFamily="2" charset="-122"/>
                <a:ea typeface="Songti SC" panose="02010600040101010101" pitchFamily="2" charset="-122"/>
              </a:rPr>
              <a:t>个字节表示</a:t>
            </a:r>
            <a:r>
              <a:rPr kumimoji="1" lang="en-US" altLang="zh-CN" sz="2800" dirty="0">
                <a:latin typeface="Songti SC" panose="02010600040101010101" pitchFamily="2" charset="-122"/>
                <a:ea typeface="Songti SC" panose="02010600040101010101" pitchFamily="2" charset="-122"/>
              </a:rPr>
              <a:t>18</a:t>
            </a:r>
            <a:r>
              <a:rPr kumimoji="1" lang="zh-CN" altLang="en-US" sz="2800" dirty="0">
                <a:latin typeface="Songti SC" panose="02010600040101010101" pitchFamily="2" charset="-122"/>
                <a:ea typeface="Songti SC" panose="02010600040101010101" pitchFamily="2" charset="-122"/>
              </a:rPr>
              <a:t>位十进制数</a:t>
            </a:r>
            <a:endParaRPr kumimoji="1" lang="en-US" altLang="zh-CN" sz="2800" dirty="0">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E552BBE4-8D22-860E-5638-E3DC8E7F2EF7}"/>
              </a:ext>
            </a:extLst>
          </p:cNvPr>
          <p:cNvSpPr>
            <a:spLocks noGrp="1"/>
          </p:cNvSpPr>
          <p:nvPr>
            <p:ph type="sldNum" sz="quarter" idx="12"/>
          </p:nvPr>
        </p:nvSpPr>
        <p:spPr/>
        <p:txBody>
          <a:bodyPr/>
          <a:lstStyle/>
          <a:p>
            <a:fld id="{392CBAA0-59E6-204E-8F03-85E5040D48B8}" type="slidenum">
              <a:rPr kumimoji="1" lang="zh-CN" altLang="en-US" smtClean="0"/>
              <a:t>80</a:t>
            </a:fld>
            <a:r>
              <a:rPr kumimoji="1" lang="en-US" altLang="zh-CN"/>
              <a:t>/89</a:t>
            </a:r>
            <a:endParaRPr kumimoji="1" lang="zh-CN" altLang="en-US" dirty="0"/>
          </a:p>
        </p:txBody>
      </p:sp>
    </p:spTree>
    <p:extLst>
      <p:ext uri="{BB962C8B-B14F-4D97-AF65-F5344CB8AC3E}">
        <p14:creationId xmlns:p14="http://schemas.microsoft.com/office/powerpoint/2010/main" val="42333628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第一章   数制与编码</a:t>
            </a:r>
          </a:p>
        </p:txBody>
      </p:sp>
      <p:sp>
        <p:nvSpPr>
          <p:cNvPr id="2" name="文本框 1">
            <a:extLst>
              <a:ext uri="{FF2B5EF4-FFF2-40B4-BE49-F238E27FC236}">
                <a16:creationId xmlns:a16="http://schemas.microsoft.com/office/drawing/2014/main" id="{5A62D190-C1C3-544D-BD1D-80AF513C6EDC}"/>
              </a:ext>
            </a:extLst>
          </p:cNvPr>
          <p:cNvSpPr txBox="1"/>
          <p:nvPr/>
        </p:nvSpPr>
        <p:spPr>
          <a:xfrm>
            <a:off x="610581" y="803311"/>
            <a:ext cx="10448144" cy="5709255"/>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数制</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进位计数制</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二进制数与其他计数制数之间的转换</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二进制数的算术运算</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342900" indent="-342900">
              <a:spcBef>
                <a:spcPts val="2400"/>
              </a:spcBef>
              <a:buFont typeface="+mj-lt"/>
              <a:buAutoNum type="ea1JpnChsDbPeriod"/>
            </a:pPr>
            <a:r>
              <a:rPr kumimoji="1" lang="zh-CN" altLang="en-US" sz="3200" dirty="0">
                <a:latin typeface="Myriad Pro" panose="020B0503030403020204" pitchFamily="34" charset="0"/>
                <a:ea typeface="Songti SC" panose="02010600040101010101" pitchFamily="2" charset="-122"/>
              </a:rPr>
              <a:t>编码</a:t>
            </a:r>
            <a:endParaRPr kumimoji="1" lang="en-US" altLang="zh-CN" sz="32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数值型数据的编码表示</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定点数的编码：原码、补码、反码、移码</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整数的表示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浮点数的表示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1428750" lvl="2" indent="-514350">
              <a:spcBef>
                <a:spcPts val="600"/>
              </a:spcBef>
              <a:buFont typeface="+mj-ea"/>
              <a:buAutoNum type="circleNumDbPlain"/>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十进制数的二进制编码表示</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ea"/>
              <a:buAutoNum type="arabicPeriod"/>
            </a:pPr>
            <a:r>
              <a:rPr kumimoji="1" lang="zh-CN" altLang="en-US" sz="2800" dirty="0">
                <a:latin typeface="Myriad Pro" panose="020B0503030403020204" pitchFamily="34" charset="0"/>
                <a:ea typeface="Songti SC" panose="02010600040101010101" pitchFamily="2" charset="-122"/>
              </a:rPr>
              <a:t>非数值型数据的编码表示</a:t>
            </a:r>
          </a:p>
        </p:txBody>
      </p:sp>
      <p:sp>
        <p:nvSpPr>
          <p:cNvPr id="3" name="灯片编号占位符 2">
            <a:extLst>
              <a:ext uri="{FF2B5EF4-FFF2-40B4-BE49-F238E27FC236}">
                <a16:creationId xmlns:a16="http://schemas.microsoft.com/office/drawing/2014/main" id="{C6BCCAC3-32DC-AAF5-4975-0AD5CBA00B86}"/>
              </a:ext>
            </a:extLst>
          </p:cNvPr>
          <p:cNvSpPr>
            <a:spLocks noGrp="1"/>
          </p:cNvSpPr>
          <p:nvPr>
            <p:ph type="sldNum" sz="quarter" idx="12"/>
          </p:nvPr>
        </p:nvSpPr>
        <p:spPr/>
        <p:txBody>
          <a:bodyPr/>
          <a:lstStyle/>
          <a:p>
            <a:fld id="{392CBAA0-59E6-204E-8F03-85E5040D48B8}" type="slidenum">
              <a:rPr kumimoji="1" lang="zh-CN" altLang="en-US" smtClean="0"/>
              <a:t>81</a:t>
            </a:fld>
            <a:r>
              <a:rPr kumimoji="1" lang="en-US" altLang="zh-CN"/>
              <a:t>/89</a:t>
            </a:r>
            <a:endParaRPr kumimoji="1" lang="zh-CN" altLang="en-US" dirty="0"/>
          </a:p>
        </p:txBody>
      </p:sp>
    </p:spTree>
    <p:extLst>
      <p:ext uri="{BB962C8B-B14F-4D97-AF65-F5344CB8AC3E}">
        <p14:creationId xmlns:p14="http://schemas.microsoft.com/office/powerpoint/2010/main" val="2788928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非数值型数据的编码表示</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0" y="970690"/>
                <a:ext cx="12191999" cy="4592155"/>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solidFill>
                      <a:srgbClr val="0000FF"/>
                    </a:solidFill>
                    <a:latin typeface="Songti SC" panose="02010600040101010101" pitchFamily="2" charset="-122"/>
                    <a:ea typeface="Songti SC" panose="02010600040101010101" pitchFamily="2" charset="-122"/>
                  </a:rPr>
                  <a:t>逻辑值</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0000FF"/>
                    </a:solidFill>
                    <a:latin typeface="Songti SC" panose="02010600040101010101" pitchFamily="2" charset="-122"/>
                    <a:ea typeface="Songti SC" panose="02010600040101010101" pitchFamily="2" charset="-122"/>
                  </a:rPr>
                  <a:t>字符</a:t>
                </a:r>
                <a:r>
                  <a:rPr kumimoji="1" lang="zh-CN" altLang="en-US" sz="2800" dirty="0">
                    <a:latin typeface="Songti SC" panose="02010600040101010101" pitchFamily="2" charset="-122"/>
                    <a:ea typeface="Songti SC" panose="02010600040101010101" pitchFamily="2" charset="-122"/>
                  </a:rPr>
                  <a:t>等数据是非数值型数据，在机器内部用一个二进制位串表示</a:t>
                </a:r>
                <a:endParaRPr kumimoji="1" lang="en-US" altLang="zh-CN" sz="2400" dirty="0">
                  <a:latin typeface="KaiTi" panose="02010609060101010101" pitchFamily="49" charset="-122"/>
                  <a:ea typeface="KaiTi" panose="02010609060101010101" pitchFamily="49" charset="-122"/>
                </a:endParaRPr>
              </a:p>
              <a:p>
                <a:pPr marL="457200" indent="-457200">
                  <a:lnSpc>
                    <a:spcPct val="125000"/>
                  </a:lnSpc>
                  <a:spcBef>
                    <a:spcPts val="30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逻辑值的表示</a:t>
                </a:r>
                <a:endParaRPr kumimoji="1" lang="en-US" altLang="zh-CN" sz="2800" dirty="0">
                  <a:latin typeface="Songti SC" panose="02010600040101010101" pitchFamily="2" charset="-122"/>
                  <a:ea typeface="Songti SC" panose="02010600040101010101" pitchFamily="2" charset="-122"/>
                </a:endParaRPr>
              </a:p>
              <a:p>
                <a:pPr marL="914400" lvl="1" indent="-457200">
                  <a:lnSpc>
                    <a:spcPct val="125000"/>
                  </a:lnSpc>
                  <a:spcBef>
                    <a:spcPts val="6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Myriad Pro" panose="020B0503030403020204" pitchFamily="34" charset="0"/>
                    <a:ea typeface="KaiTi" panose="02010609060101010101" pitchFamily="49" charset="-122"/>
                  </a:rPr>
                  <a:t>位二进制可表示</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Myriad Pro" panose="020B0503030403020204" pitchFamily="34" charset="0"/>
                    <a:ea typeface="KaiTi" panose="02010609060101010101" pitchFamily="49" charset="-122"/>
                  </a:rPr>
                  <a:t>个逻辑值</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逻辑数据只能参加逻辑运算，并且是按位进行的（按位“与”、按位“或”、逻辑左移、逻辑右移等）</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逻辑数据和数值型数据都是一串</a:t>
                </a:r>
                <a:r>
                  <a:rPr kumimoji="1" lang="en-US" altLang="zh-CN" sz="2400" dirty="0">
                    <a:latin typeface="Myriad Pro" panose="020B0503030403020204" pitchFamily="34" charset="0"/>
                    <a:ea typeface="KaiTi" panose="02010609060101010101" pitchFamily="49" charset="-122"/>
                  </a:rPr>
                  <a:t>0/1</a:t>
                </a:r>
                <a:r>
                  <a:rPr kumimoji="1" lang="zh-CN" altLang="en-US" sz="2400" dirty="0">
                    <a:latin typeface="Myriad Pro" panose="020B0503030403020204" pitchFamily="34" charset="0"/>
                    <a:ea typeface="KaiTi" panose="02010609060101010101" pitchFamily="49" charset="-122"/>
                  </a:rPr>
                  <a:t>序列，在形式上无任何差异，需要通过指令的操作码类型来识别它们</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逻辑运算指令处理的是逻辑数据，算术运算指令处理的是数值型数据</a:t>
                </a:r>
                <a:endParaRPr kumimoji="1" lang="en-US" altLang="zh-CN" sz="2400" dirty="0">
                  <a:latin typeface="Myriad Pro" panose="020B0503030403020204" pitchFamily="34" charset="0"/>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0" y="970690"/>
                <a:ext cx="12191999" cy="4592155"/>
              </a:xfrm>
              <a:prstGeom prst="rect">
                <a:avLst/>
              </a:prstGeom>
              <a:blipFill>
                <a:blip r:embed="rId2"/>
                <a:stretch>
                  <a:fillRect l="-938" r="-625" b="-1653"/>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DA05624E-B894-80CF-08D2-7691085610BF}"/>
              </a:ext>
            </a:extLst>
          </p:cNvPr>
          <p:cNvSpPr>
            <a:spLocks noGrp="1"/>
          </p:cNvSpPr>
          <p:nvPr>
            <p:ph type="sldNum" sz="quarter" idx="12"/>
          </p:nvPr>
        </p:nvSpPr>
        <p:spPr/>
        <p:txBody>
          <a:bodyPr/>
          <a:lstStyle/>
          <a:p>
            <a:fld id="{392CBAA0-59E6-204E-8F03-85E5040D48B8}" type="slidenum">
              <a:rPr kumimoji="1" lang="zh-CN" altLang="en-US" smtClean="0"/>
              <a:t>82</a:t>
            </a:fld>
            <a:r>
              <a:rPr kumimoji="1" lang="en-US" altLang="zh-CN"/>
              <a:t>/89</a:t>
            </a:r>
            <a:endParaRPr kumimoji="1" lang="zh-CN" altLang="en-US" dirty="0"/>
          </a:p>
        </p:txBody>
      </p:sp>
    </p:spTree>
    <p:extLst>
      <p:ext uri="{BB962C8B-B14F-4D97-AF65-F5344CB8AC3E}">
        <p14:creationId xmlns:p14="http://schemas.microsoft.com/office/powerpoint/2010/main" val="1057067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西文字符的表示</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47DB62A-E7A6-2242-BCFC-4074007B7AF5}"/>
                  </a:ext>
                </a:extLst>
              </p:cNvPr>
              <p:cNvSpPr txBox="1"/>
              <p:nvPr/>
            </p:nvSpPr>
            <p:spPr>
              <a:xfrm>
                <a:off x="0" y="1036004"/>
                <a:ext cx="12191999" cy="4260782"/>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计算机内部处理的西文字符有</a:t>
                </a:r>
                <a:r>
                  <a:rPr kumimoji="1" lang="zh-CN" altLang="en-US" sz="2800" dirty="0">
                    <a:solidFill>
                      <a:srgbClr val="0000FF"/>
                    </a:solidFill>
                    <a:latin typeface="Songti SC" panose="02010600040101010101" pitchFamily="2" charset="-122"/>
                    <a:ea typeface="Songti SC" panose="02010600040101010101" pitchFamily="2" charset="-122"/>
                  </a:rPr>
                  <a:t>拉丁字母</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0000FF"/>
                    </a:solidFill>
                    <a:latin typeface="Songti SC" panose="02010600040101010101" pitchFamily="2" charset="-122"/>
                    <a:ea typeface="Songti SC" panose="02010600040101010101" pitchFamily="2" charset="-122"/>
                  </a:rPr>
                  <a:t>数字</a:t>
                </a:r>
                <a:r>
                  <a:rPr kumimoji="1" lang="zh-CN" altLang="en-US" sz="2800" dirty="0">
                    <a:latin typeface="Songti SC" panose="02010600040101010101" pitchFamily="2" charset="-122"/>
                    <a:ea typeface="Songti SC" panose="02010600040101010101" pitchFamily="2" charset="-122"/>
                  </a:rPr>
                  <a:t>、</a:t>
                </a:r>
                <a:r>
                  <a:rPr kumimoji="1" lang="zh-CN" altLang="en-US" sz="2800" dirty="0">
                    <a:solidFill>
                      <a:srgbClr val="0000FF"/>
                    </a:solidFill>
                    <a:latin typeface="Songti SC" panose="02010600040101010101" pitchFamily="2" charset="-122"/>
                    <a:ea typeface="Songti SC" panose="02010600040101010101" pitchFamily="2" charset="-122"/>
                  </a:rPr>
                  <a:t>标点符号</a:t>
                </a:r>
                <a:r>
                  <a:rPr kumimoji="1" lang="zh-CN" altLang="en-US" sz="2800" dirty="0">
                    <a:latin typeface="Songti SC" panose="02010600040101010101" pitchFamily="2" charset="-122"/>
                    <a:ea typeface="Songti SC" panose="02010600040101010101" pitchFamily="2" charset="-122"/>
                  </a:rPr>
                  <a:t>及一些</a:t>
                </a:r>
                <a:r>
                  <a:rPr kumimoji="1" lang="zh-CN" altLang="en-US" sz="2800" dirty="0">
                    <a:solidFill>
                      <a:srgbClr val="0000FF"/>
                    </a:solidFill>
                    <a:latin typeface="Songti SC" panose="02010600040101010101" pitchFamily="2" charset="-122"/>
                    <a:ea typeface="Songti SC" panose="02010600040101010101" pitchFamily="2" charset="-122"/>
                  </a:rPr>
                  <a:t>特殊符号</a:t>
                </a:r>
                <a:endParaRPr kumimoji="1" lang="en-US" altLang="zh-CN" sz="2800" dirty="0">
                  <a:solidFill>
                    <a:srgbClr val="0000FF"/>
                  </a:solidFill>
                  <a:latin typeface="Songti SC" panose="02010600040101010101" pitchFamily="2" charset="-122"/>
                  <a:ea typeface="Songti SC" panose="02010600040101010101" pitchFamily="2" charset="-122"/>
                </a:endParaRPr>
              </a:p>
              <a:p>
                <a:pPr marL="914400" lvl="1" indent="-457200">
                  <a:lnSpc>
                    <a:spcPct val="125000"/>
                  </a:lnSpc>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所有字符的集合构成</a:t>
                </a:r>
                <a:r>
                  <a:rPr kumimoji="1" lang="zh-CN" altLang="en-US" sz="2400" dirty="0">
                    <a:solidFill>
                      <a:srgbClr val="0000FF"/>
                    </a:solidFill>
                    <a:latin typeface="Myriad Pro" panose="020B0503030403020204" pitchFamily="34" charset="0"/>
                    <a:ea typeface="KaiTi" panose="02010609060101010101" pitchFamily="49" charset="-122"/>
                  </a:rPr>
                  <a:t>字符集</a:t>
                </a:r>
                <a:endParaRPr kumimoji="1" lang="en-US" altLang="zh-CN" sz="2400" dirty="0">
                  <a:solidFill>
                    <a:srgbClr val="0000FF"/>
                  </a:solidFill>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字符集中每一个字符都有一个代码（二进制编码的</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0/1</m:t>
                    </m:r>
                  </m:oMath>
                </a14:m>
                <a:r>
                  <a:rPr kumimoji="1" lang="zh-CN" altLang="en-US" sz="2400" dirty="0">
                    <a:latin typeface="Myriad Pro" panose="020B0503030403020204" pitchFamily="34" charset="0"/>
                    <a:ea typeface="KaiTi" panose="02010609060101010101" pitchFamily="49" charset="-122"/>
                  </a:rPr>
                  <a:t>序列），构成了该字符集的代码表，简称</a:t>
                </a:r>
                <a:r>
                  <a:rPr kumimoji="1" lang="zh-CN" altLang="en-US" sz="2400" dirty="0">
                    <a:solidFill>
                      <a:srgbClr val="0000FF"/>
                    </a:solidFill>
                    <a:latin typeface="Myriad Pro" panose="020B0503030403020204" pitchFamily="34" charset="0"/>
                    <a:ea typeface="KaiTi" panose="02010609060101010101" pitchFamily="49" charset="-122"/>
                  </a:rPr>
                  <a:t>码表</a:t>
                </a:r>
                <a:endParaRPr kumimoji="1" lang="en-US" altLang="zh-CN" sz="2400" dirty="0">
                  <a:solidFill>
                    <a:srgbClr val="0000FF"/>
                  </a:solidFill>
                  <a:latin typeface="Myriad Pro" panose="020B0503030403020204" pitchFamily="34" charset="0"/>
                  <a:ea typeface="KaiTi" panose="02010609060101010101" pitchFamily="49" charset="-122"/>
                </a:endParaRPr>
              </a:p>
              <a:p>
                <a:pPr marL="914400" lvl="1" indent="-457200">
                  <a:lnSpc>
                    <a:spcPct val="125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码表中的代码具有唯一性</a:t>
                </a:r>
                <a:endParaRPr kumimoji="1" lang="en-US" altLang="zh-CN" sz="2400" dirty="0">
                  <a:latin typeface="Myriad Pro" panose="020B0503030403020204" pitchFamily="34" charset="0"/>
                  <a:ea typeface="KaiTi" panose="02010609060101010101" pitchFamily="49" charset="-122"/>
                </a:endParaRPr>
              </a:p>
              <a:p>
                <a:pPr marL="914400" lvl="1" indent="-457200">
                  <a:lnSpc>
                    <a:spcPct val="125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字符主要用于外部设备和计算机之间交换信息，一旦确定了所使用的的字符集和编码方法后，计算机内部表示的字符代码和外部设备输入、打印和显示的字符之间就有唯一的对应关系</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43" name="文本框 42">
                <a:extLst>
                  <a:ext uri="{FF2B5EF4-FFF2-40B4-BE49-F238E27FC236}">
                    <a16:creationId xmlns:a16="http://schemas.microsoft.com/office/drawing/2014/main" id="{547DB62A-E7A6-2242-BCFC-4074007B7AF5}"/>
                  </a:ext>
                </a:extLst>
              </p:cNvPr>
              <p:cNvSpPr txBox="1">
                <a:spLocks noRot="1" noChangeAspect="1" noMove="1" noResize="1" noEditPoints="1" noAdjustHandles="1" noChangeArrowheads="1" noChangeShapeType="1" noTextEdit="1"/>
              </p:cNvSpPr>
              <p:nvPr/>
            </p:nvSpPr>
            <p:spPr>
              <a:xfrm>
                <a:off x="0" y="1036004"/>
                <a:ext cx="12191999" cy="4260782"/>
              </a:xfrm>
              <a:prstGeom prst="rect">
                <a:avLst/>
              </a:prstGeom>
              <a:blipFill>
                <a:blip r:embed="rId2"/>
                <a:stretch>
                  <a:fillRect l="-1041" b="-2077"/>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3B10349-E1A2-878D-D533-7054F8EE0EB1}"/>
              </a:ext>
            </a:extLst>
          </p:cNvPr>
          <p:cNvSpPr>
            <a:spLocks noGrp="1"/>
          </p:cNvSpPr>
          <p:nvPr>
            <p:ph type="sldNum" sz="quarter" idx="12"/>
          </p:nvPr>
        </p:nvSpPr>
        <p:spPr/>
        <p:txBody>
          <a:bodyPr/>
          <a:lstStyle/>
          <a:p>
            <a:fld id="{392CBAA0-59E6-204E-8F03-85E5040D48B8}" type="slidenum">
              <a:rPr kumimoji="1" lang="zh-CN" altLang="en-US" smtClean="0"/>
              <a:t>83</a:t>
            </a:fld>
            <a:r>
              <a:rPr kumimoji="1" lang="en-US" altLang="zh-CN"/>
              <a:t>/89</a:t>
            </a:r>
            <a:endParaRPr kumimoji="1" lang="zh-CN" altLang="en-US" dirty="0"/>
          </a:p>
        </p:txBody>
      </p:sp>
    </p:spTree>
    <p:extLst>
      <p:ext uri="{BB962C8B-B14F-4D97-AF65-F5344CB8AC3E}">
        <p14:creationId xmlns:p14="http://schemas.microsoft.com/office/powerpoint/2010/main" val="1601711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西文字符的表示</a:t>
            </a:r>
          </a:p>
        </p:txBody>
      </p:sp>
      <p:sp>
        <p:nvSpPr>
          <p:cNvPr id="43" name="文本框 42">
            <a:extLst>
              <a:ext uri="{FF2B5EF4-FFF2-40B4-BE49-F238E27FC236}">
                <a16:creationId xmlns:a16="http://schemas.microsoft.com/office/drawing/2014/main" id="{547DB62A-E7A6-2242-BCFC-4074007B7AF5}"/>
              </a:ext>
            </a:extLst>
          </p:cNvPr>
          <p:cNvSpPr txBox="1"/>
          <p:nvPr/>
        </p:nvSpPr>
        <p:spPr>
          <a:xfrm>
            <a:off x="0" y="1036004"/>
            <a:ext cx="12191999" cy="1206612"/>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目前计算机中使用最广泛的西文字符集及其编码是</a:t>
            </a:r>
            <a:r>
              <a:rPr kumimoji="1" lang="en-US" altLang="zh-CN" sz="2800" dirty="0">
                <a:solidFill>
                  <a:srgbClr val="FF0000"/>
                </a:solidFill>
                <a:latin typeface="Myriad Pro" panose="020B0503030403020204" pitchFamily="34" charset="0"/>
                <a:ea typeface="Songti SC" panose="02010600040101010101" pitchFamily="2" charset="-122"/>
              </a:rPr>
              <a:t>ASCII</a:t>
            </a:r>
            <a:r>
              <a:rPr kumimoji="1" lang="zh-CN" altLang="en-US" sz="2800" dirty="0">
                <a:solidFill>
                  <a:srgbClr val="FF0000"/>
                </a:solidFill>
                <a:latin typeface="Myriad Pro" panose="020B0503030403020204" pitchFamily="34" charset="0"/>
                <a:ea typeface="Songti SC" panose="02010600040101010101" pitchFamily="2" charset="-122"/>
              </a:rPr>
              <a:t>码</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914400" lvl="1" indent="-457200">
              <a:lnSpc>
                <a:spcPct val="125000"/>
              </a:lnSpc>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美国标准信息交换码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(American</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National</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Standard</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Code</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for</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Information</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 </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Interchange)</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8EDFE7E-84E1-BD4E-8FB2-6C259EFDBC5E}"/>
                  </a:ext>
                </a:extLst>
              </p:cNvPr>
              <p:cNvGraphicFramePr>
                <a:graphicFrameLocks noGrp="1"/>
              </p:cNvGraphicFramePr>
              <p:nvPr>
                <p:extLst>
                  <p:ext uri="{D42A27DB-BD31-4B8C-83A1-F6EECF244321}">
                    <p14:modId xmlns:p14="http://schemas.microsoft.com/office/powerpoint/2010/main" val="1704961989"/>
                  </p:ext>
                </p:extLst>
              </p:nvPr>
            </p:nvGraphicFramePr>
            <p:xfrm>
              <a:off x="1339849" y="2659187"/>
              <a:ext cx="9512300" cy="2511490"/>
            </p:xfrm>
            <a:graphic>
              <a:graphicData uri="http://schemas.openxmlformats.org/drawingml/2006/table">
                <a:tbl>
                  <a:tblPr firstRow="1" bandRow="1">
                    <a:tableStyleId>{5C22544A-7EE6-4342-B048-85BDC9FD1C3A}</a:tableStyleId>
                  </a:tblPr>
                  <a:tblGrid>
                    <a:gridCol w="3372757">
                      <a:extLst>
                        <a:ext uri="{9D8B030D-6E8A-4147-A177-3AD203B41FA5}">
                          <a16:colId xmlns:a16="http://schemas.microsoft.com/office/drawing/2014/main" val="3059484319"/>
                        </a:ext>
                      </a:extLst>
                    </a:gridCol>
                    <a:gridCol w="6139543">
                      <a:extLst>
                        <a:ext uri="{9D8B030D-6E8A-4147-A177-3AD203B41FA5}">
                          <a16:colId xmlns:a16="http://schemas.microsoft.com/office/drawing/2014/main" val="3377972384"/>
                        </a:ext>
                      </a:extLst>
                    </a:gridCol>
                  </a:tblGrid>
                  <a:tr h="370840">
                    <a:tc gridSpan="2">
                      <a:txBody>
                        <a:bodyPr/>
                        <a:lstStyle/>
                        <a:p>
                          <a:pPr>
                            <a:lnSpc>
                              <a:spcPct val="125000"/>
                            </a:lnSpc>
                          </a:pPr>
                          <a:r>
                            <a:rPr lang="en-US" altLang="zh-CN" sz="2800" dirty="0">
                              <a:solidFill>
                                <a:schemeClr val="bg1"/>
                              </a:solidFill>
                              <a:latin typeface="Myriad Pro" panose="020B0503030403020204" pitchFamily="34" charset="0"/>
                              <a:ea typeface="Songti SC" panose="02010600040101010101" pitchFamily="2" charset="-122"/>
                            </a:rPr>
                            <a:t>7</a:t>
                          </a:r>
                          <a:r>
                            <a:rPr lang="zh-CN" altLang="en-US" sz="2800" dirty="0">
                              <a:solidFill>
                                <a:schemeClr val="bg1"/>
                              </a:solidFill>
                              <a:latin typeface="Myriad Pro" panose="020B0503030403020204" pitchFamily="34" charset="0"/>
                              <a:ea typeface="Songti SC" panose="02010600040101010101" pitchFamily="2" charset="-122"/>
                            </a:rPr>
                            <a:t>位</a:t>
                          </a:r>
                          <a:r>
                            <a:rPr lang="en-US" altLang="zh-CN" sz="2800" dirty="0">
                              <a:solidFill>
                                <a:schemeClr val="bg1"/>
                              </a:solidFill>
                              <a:latin typeface="Myriad Pro" panose="020B0503030403020204" pitchFamily="34" charset="0"/>
                              <a:ea typeface="Songti SC" panose="02010600040101010101" pitchFamily="2" charset="-122"/>
                            </a:rPr>
                            <a:t>ASCII</a:t>
                          </a:r>
                          <a:r>
                            <a:rPr lang="zh-CN" altLang="en-US" sz="2800" dirty="0">
                              <a:solidFill>
                                <a:schemeClr val="bg1"/>
                              </a:solidFill>
                              <a:latin typeface="Myriad Pro" panose="020B0503030403020204" pitchFamily="34" charset="0"/>
                              <a:ea typeface="Songti SC" panose="02010600040101010101" pitchFamily="2" charset="-122"/>
                            </a:rPr>
                            <a:t>码表示</a:t>
                          </a:r>
                          <a14:m>
                            <m:oMath xmlns:m="http://schemas.openxmlformats.org/officeDocument/2006/math">
                              <m:sSup>
                                <m:sSupPr>
                                  <m:ctrlPr>
                                    <a:rPr lang="en-US" altLang="zh-CN" sz="2800" b="1" i="1" smtClean="0">
                                      <a:solidFill>
                                        <a:schemeClr val="bg1"/>
                                      </a:solidFill>
                                      <a:latin typeface="Cambria Math" panose="02040503050406030204" pitchFamily="18" charset="0"/>
                                    </a:rPr>
                                  </m:ctrlPr>
                                </m:sSupPr>
                                <m:e>
                                  <m:r>
                                    <a:rPr lang="en-US" altLang="zh-CN" sz="2800" b="1" i="1" smtClean="0">
                                      <a:solidFill>
                                        <a:schemeClr val="bg1"/>
                                      </a:solidFill>
                                      <a:latin typeface="Cambria Math" panose="02040503050406030204" pitchFamily="18" charset="0"/>
                                    </a:rPr>
                                    <m:t>𝟐</m:t>
                                  </m:r>
                                </m:e>
                                <m:sup>
                                  <m:r>
                                    <a:rPr lang="en-US" altLang="zh-CN" sz="2800" b="1" i="1" smtClean="0">
                                      <a:solidFill>
                                        <a:schemeClr val="bg1"/>
                                      </a:solidFill>
                                      <a:latin typeface="Cambria Math" panose="02040503050406030204" pitchFamily="18" charset="0"/>
                                    </a:rPr>
                                    <m:t>𝟕</m:t>
                                  </m:r>
                                </m:sup>
                              </m:sSup>
                              <m:r>
                                <a:rPr lang="en-US" altLang="zh-CN" sz="2800" b="1" i="1" smtClean="0">
                                  <a:solidFill>
                                    <a:schemeClr val="bg1"/>
                                  </a:solidFill>
                                  <a:latin typeface="Cambria Math" panose="02040503050406030204" pitchFamily="18" charset="0"/>
                                </a:rPr>
                                <m:t>=</m:t>
                              </m:r>
                              <m:r>
                                <a:rPr lang="en-US" altLang="zh-CN" sz="2800" b="1" i="1" smtClean="0">
                                  <a:solidFill>
                                    <a:schemeClr val="bg1"/>
                                  </a:solidFill>
                                  <a:latin typeface="Cambria Math" panose="02040503050406030204" pitchFamily="18" charset="0"/>
                                </a:rPr>
                                <m:t>𝟏𝟐𝟖</m:t>
                              </m:r>
                            </m:oMath>
                          </a14:m>
                          <a:r>
                            <a:rPr lang="zh-CN" altLang="en-US" sz="2800" dirty="0">
                              <a:solidFill>
                                <a:schemeClr val="bg1"/>
                              </a:solidFill>
                              <a:latin typeface="Myriad Pro" panose="020B0503030403020204" pitchFamily="34" charset="0"/>
                              <a:ea typeface="Songti SC" panose="02010600040101010101" pitchFamily="2" charset="-122"/>
                            </a:rPr>
                            <a:t>种不同的字符，包括</a:t>
                          </a:r>
                          <a:r>
                            <a:rPr lang="en-US" altLang="zh-CN" sz="2800" dirty="0">
                              <a:solidFill>
                                <a:schemeClr val="bg1"/>
                              </a:solidFill>
                              <a:latin typeface="Myriad Pro" panose="020B0503030403020204" pitchFamily="34" charset="0"/>
                              <a:ea typeface="Songti SC" panose="02010600040101010101" pitchFamily="2" charset="-122"/>
                            </a:rPr>
                            <a:t>:</a:t>
                          </a:r>
                          <a:endParaRPr lang="zh-CN" altLang="en-US" sz="2800" dirty="0">
                            <a:solidFill>
                              <a:schemeClr val="bg1"/>
                            </a:solidFill>
                            <a:latin typeface="Myriad Pro" panose="020B0503030403020204" pitchFamily="34" charset="0"/>
                            <a:ea typeface="Songti SC" panose="02010600040101010101" pitchFamily="2" charset="-122"/>
                          </a:endParaRPr>
                        </a:p>
                      </a:txBody>
                      <a:tcPr/>
                    </a:tc>
                    <a:tc hMerge="1">
                      <a:txBody>
                        <a:bodyPr/>
                        <a:lstStyle/>
                        <a:p>
                          <a:endParaRPr lang="zh-CN" altLang="en-US" dirty="0"/>
                        </a:p>
                      </a:txBody>
                      <a:tcPr/>
                    </a:tc>
                    <a:extLst>
                      <a:ext uri="{0D108BD9-81ED-4DB2-BD59-A6C34878D82A}">
                        <a16:rowId xmlns:a16="http://schemas.microsoft.com/office/drawing/2014/main" val="3479366584"/>
                      </a:ext>
                    </a:extLst>
                  </a:tr>
                  <a:tr h="370840">
                    <a:tc>
                      <a:txBody>
                        <a:bodyPr/>
                        <a:lstStyle/>
                        <a:p>
                          <a:pPr>
                            <a:lnSpc>
                              <a:spcPct val="125000"/>
                            </a:lnSpc>
                          </a:pPr>
                          <a:r>
                            <a:rPr lang="zh-CN" altLang="en-US" sz="2400" dirty="0">
                              <a:latin typeface="Myriad Pro" panose="020B0503030403020204" pitchFamily="34" charset="0"/>
                              <a:ea typeface="KaiTi" panose="02010609060101010101" pitchFamily="49" charset="-122"/>
                            </a:rPr>
                            <a:t>可显示字符（</a:t>
                          </a:r>
                          <a:r>
                            <a:rPr lang="en-US" altLang="zh-CN" sz="2400" dirty="0">
                              <a:latin typeface="Myriad Pro" panose="020B0503030403020204" pitchFamily="34" charset="0"/>
                              <a:ea typeface="KaiTi" panose="02010609060101010101" pitchFamily="49" charset="-122"/>
                            </a:rPr>
                            <a:t>94</a:t>
                          </a:r>
                          <a:r>
                            <a:rPr lang="zh-CN" altLang="en-US" sz="2400" dirty="0">
                              <a:latin typeface="Myriad Pro" panose="020B0503030403020204" pitchFamily="34" charset="0"/>
                              <a:ea typeface="KaiTi" panose="02010609060101010101" pitchFamily="49" charset="-122"/>
                            </a:rPr>
                            <a:t>个）</a:t>
                          </a:r>
                        </a:p>
                      </a:txBody>
                      <a:tcPr>
                        <a:solidFill>
                          <a:schemeClr val="bg1">
                            <a:lumMod val="95000"/>
                          </a:schemeClr>
                        </a:solidFill>
                      </a:tcPr>
                    </a:tc>
                    <a:tc>
                      <a:txBody>
                        <a:bodyPr/>
                        <a:lstStyle/>
                        <a:p>
                          <a:pPr>
                            <a:lnSpc>
                              <a:spcPct val="125000"/>
                            </a:lnSpc>
                          </a:pPr>
                          <a:r>
                            <a:rPr lang="zh-CN" altLang="en-US" sz="2400" dirty="0">
                              <a:latin typeface="Myriad Pro" panose="020B0503030403020204" pitchFamily="34" charset="0"/>
                              <a:ea typeface="KaiTi" panose="02010609060101010101" pitchFamily="49" charset="-122"/>
                            </a:rPr>
                            <a:t>阿拉伯数字 </a:t>
                          </a:r>
                          <a:r>
                            <a:rPr lang="en-US" altLang="zh-CN" sz="2400" dirty="0">
                              <a:latin typeface="Myriad Pro" panose="020B0503030403020204" pitchFamily="34" charset="0"/>
                              <a:ea typeface="KaiTi" panose="02010609060101010101" pitchFamily="49" charset="-122"/>
                            </a:rPr>
                            <a:t>(10</a:t>
                          </a:r>
                          <a:r>
                            <a:rPr lang="zh-CN" altLang="en-US" sz="2400" dirty="0">
                              <a:latin typeface="Myriad Pro" panose="020B0503030403020204" pitchFamily="34" charset="0"/>
                              <a:ea typeface="KaiTi" panose="02010609060101010101" pitchFamily="49" charset="-122"/>
                            </a:rPr>
                            <a:t>个</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 </a:t>
                          </a:r>
                          <a14:m>
                            <m:oMath xmlns:m="http://schemas.openxmlformats.org/officeDocument/2006/math">
                              <m:r>
                                <a:rPr lang="en-US" altLang="zh-CN" sz="2400" i="1" dirty="0" smtClean="0">
                                  <a:latin typeface="Cambria Math" panose="02040503050406030204" pitchFamily="18" charset="0"/>
                                  <a:ea typeface="KaiTi" panose="02010609060101010101" pitchFamily="49" charset="-122"/>
                                </a:rPr>
                                <m:t>0~9</m:t>
                              </m:r>
                            </m:oMath>
                          </a14:m>
                          <a:endParaRPr lang="en-US" altLang="zh-CN" sz="2400" dirty="0">
                            <a:latin typeface="Myriad Pro" panose="020B0503030403020204" pitchFamily="34" charset="0"/>
                            <a:ea typeface="KaiTi" panose="02010609060101010101" pitchFamily="49" charset="-122"/>
                          </a:endParaRPr>
                        </a:p>
                        <a:p>
                          <a:pPr>
                            <a:lnSpc>
                              <a:spcPct val="125000"/>
                            </a:lnSpc>
                          </a:pPr>
                          <a:r>
                            <a:rPr lang="zh-CN" altLang="en-US" sz="2400" dirty="0">
                              <a:latin typeface="Myriad Pro" panose="020B0503030403020204" pitchFamily="34" charset="0"/>
                              <a:ea typeface="KaiTi" panose="02010609060101010101" pitchFamily="49" charset="-122"/>
                            </a:rPr>
                            <a:t>英文大小写字母 </a:t>
                          </a:r>
                          <a:r>
                            <a:rPr lang="en-US" altLang="zh-CN" sz="2400" dirty="0">
                              <a:latin typeface="Myriad Pro" panose="020B0503030403020204" pitchFamily="34" charset="0"/>
                              <a:ea typeface="KaiTi" panose="02010609060101010101" pitchFamily="49" charset="-122"/>
                            </a:rPr>
                            <a:t>(52</a:t>
                          </a:r>
                          <a:r>
                            <a:rPr lang="zh-CN" altLang="en-US" sz="2400" dirty="0">
                              <a:latin typeface="Myriad Pro" panose="020B0503030403020204" pitchFamily="34" charset="0"/>
                              <a:ea typeface="KaiTi" panose="02010609060101010101" pitchFamily="49" charset="-122"/>
                            </a:rPr>
                            <a:t>个</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 </a:t>
                          </a:r>
                          <a14:m>
                            <m:oMath xmlns:m="http://schemas.openxmlformats.org/officeDocument/2006/math">
                              <m:r>
                                <a:rPr lang="en-US" altLang="zh-CN" sz="2400" i="1" dirty="0" smtClean="0">
                                  <a:latin typeface="Cambria Math" panose="02040503050406030204" pitchFamily="18" charset="0"/>
                                  <a:ea typeface="KaiTi" panose="02010609060101010101" pitchFamily="49" charset="-122"/>
                                </a:rPr>
                                <m:t>𝐴</m:t>
                              </m:r>
                              <m:r>
                                <a:rPr lang="en-US" altLang="zh-CN" sz="2400" i="1" dirty="0" smtClean="0">
                                  <a:latin typeface="Cambria Math" panose="02040503050406030204" pitchFamily="18" charset="0"/>
                                  <a:ea typeface="KaiTi" panose="02010609060101010101" pitchFamily="49" charset="-122"/>
                                </a:rPr>
                                <m:t>~</m:t>
                              </m:r>
                              <m:r>
                                <a:rPr lang="en-US" altLang="zh-CN" sz="2400" i="1" dirty="0" smtClean="0">
                                  <a:latin typeface="Cambria Math" panose="02040503050406030204" pitchFamily="18" charset="0"/>
                                  <a:ea typeface="KaiTi" panose="02010609060101010101" pitchFamily="49" charset="-122"/>
                                </a:rPr>
                                <m:t>𝑍</m:t>
                              </m:r>
                              <m:r>
                                <a:rPr lang="en-US" altLang="zh-CN" sz="2400" i="1" dirty="0" smtClean="0">
                                  <a:latin typeface="Cambria Math" panose="02040503050406030204" pitchFamily="18" charset="0"/>
                                  <a:ea typeface="KaiTi" panose="02010609060101010101" pitchFamily="49" charset="-122"/>
                                </a:rPr>
                                <m:t>,</m:t>
                              </m:r>
                              <m:r>
                                <a:rPr lang="zh-CN" altLang="en-US" sz="2400" i="1" dirty="0">
                                  <a:latin typeface="Cambria Math" panose="02040503050406030204" pitchFamily="18" charset="0"/>
                                  <a:ea typeface="KaiTi" panose="02010609060101010101" pitchFamily="49" charset="-122"/>
                                </a:rPr>
                                <m:t> </m:t>
                              </m:r>
                              <m:r>
                                <a:rPr lang="en-US" altLang="zh-CN" sz="2400" i="1" dirty="0" err="1">
                                  <a:latin typeface="Cambria Math" panose="02040503050406030204" pitchFamily="18" charset="0"/>
                                  <a:ea typeface="KaiTi" panose="02010609060101010101" pitchFamily="49" charset="-122"/>
                                </a:rPr>
                                <m:t>𝑎</m:t>
                              </m:r>
                              <m:r>
                                <a:rPr lang="en-US" altLang="zh-CN" sz="2400" i="1" dirty="0" err="1">
                                  <a:latin typeface="Cambria Math" panose="02040503050406030204" pitchFamily="18" charset="0"/>
                                  <a:ea typeface="KaiTi" panose="02010609060101010101" pitchFamily="49" charset="-122"/>
                                </a:rPr>
                                <m:t>~</m:t>
                              </m:r>
                              <m:r>
                                <a:rPr lang="en-US" altLang="zh-CN" sz="2400" i="1" dirty="0" err="1">
                                  <a:latin typeface="Cambria Math" panose="02040503050406030204" pitchFamily="18" charset="0"/>
                                  <a:ea typeface="KaiTi" panose="02010609060101010101" pitchFamily="49" charset="-122"/>
                                </a:rPr>
                                <m:t>𝑧</m:t>
                              </m:r>
                            </m:oMath>
                          </a14:m>
                          <a:endParaRPr lang="en-US" altLang="zh-CN" sz="2400" dirty="0">
                            <a:latin typeface="Myriad Pro" panose="020B0503030403020204" pitchFamily="34" charset="0"/>
                            <a:ea typeface="KaiTi" panose="02010609060101010101" pitchFamily="49" charset="-122"/>
                          </a:endParaRPr>
                        </a:p>
                        <a:p>
                          <a:pPr>
                            <a:lnSpc>
                              <a:spcPct val="125000"/>
                            </a:lnSpc>
                          </a:pPr>
                          <a:r>
                            <a:rPr lang="zh-CN" altLang="en-US" sz="2400" dirty="0">
                              <a:latin typeface="Myriad Pro" panose="020B0503030403020204" pitchFamily="34" charset="0"/>
                              <a:ea typeface="KaiTi" panose="02010609060101010101" pitchFamily="49" charset="-122"/>
                            </a:rPr>
                            <a:t>西文符号 </a:t>
                          </a:r>
                          <a:r>
                            <a:rPr lang="en-US" altLang="zh-CN" sz="2400" dirty="0">
                              <a:latin typeface="Myriad Pro" panose="020B0503030403020204" pitchFamily="34" charset="0"/>
                              <a:ea typeface="KaiTi" panose="02010609060101010101" pitchFamily="49" charset="-122"/>
                            </a:rPr>
                            <a:t>(32</a:t>
                          </a:r>
                          <a:r>
                            <a:rPr lang="zh-CN" altLang="en-US" sz="2400" dirty="0">
                              <a:latin typeface="Myriad Pro" panose="020B0503030403020204" pitchFamily="34" charset="0"/>
                              <a:ea typeface="KaiTi" panose="02010609060101010101" pitchFamily="49" charset="-122"/>
                            </a:rPr>
                            <a:t>个</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&lt;,</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 等</a:t>
                          </a:r>
                        </a:p>
                      </a:txBody>
                      <a:tcPr>
                        <a:solidFill>
                          <a:schemeClr val="bg1">
                            <a:lumMod val="95000"/>
                          </a:schemeClr>
                        </a:solidFill>
                      </a:tcPr>
                    </a:tc>
                    <a:extLst>
                      <a:ext uri="{0D108BD9-81ED-4DB2-BD59-A6C34878D82A}">
                        <a16:rowId xmlns:a16="http://schemas.microsoft.com/office/drawing/2014/main" val="2142621700"/>
                      </a:ext>
                    </a:extLst>
                  </a:tr>
                  <a:tr h="370840">
                    <a:tc>
                      <a:txBody>
                        <a:bodyPr/>
                        <a:lstStyle/>
                        <a:p>
                          <a:pPr>
                            <a:lnSpc>
                              <a:spcPct val="125000"/>
                            </a:lnSpc>
                          </a:pPr>
                          <a:r>
                            <a:rPr lang="zh-CN" altLang="en-US" sz="2400" dirty="0">
                              <a:latin typeface="Myriad Pro" panose="020B0503030403020204" pitchFamily="34" charset="0"/>
                              <a:ea typeface="KaiTi" panose="02010609060101010101" pitchFamily="49" charset="-122"/>
                            </a:rPr>
                            <a:t>控制符（</a:t>
                          </a:r>
                          <a:r>
                            <a:rPr lang="en-US" altLang="zh-CN" sz="2400" dirty="0">
                              <a:latin typeface="Myriad Pro" panose="020B0503030403020204" pitchFamily="34" charset="0"/>
                              <a:ea typeface="KaiTi" panose="02010609060101010101" pitchFamily="49" charset="-122"/>
                            </a:rPr>
                            <a:t>34</a:t>
                          </a:r>
                          <a:r>
                            <a:rPr lang="zh-CN" altLang="en-US" sz="2400" dirty="0">
                              <a:latin typeface="Myriad Pro" panose="020B0503030403020204" pitchFamily="34" charset="0"/>
                              <a:ea typeface="KaiTi" panose="02010609060101010101" pitchFamily="49" charset="-122"/>
                            </a:rPr>
                            <a:t>个）</a:t>
                          </a:r>
                        </a:p>
                      </a:txBody>
                      <a:tcPr>
                        <a:solidFill>
                          <a:schemeClr val="bg1">
                            <a:lumMod val="95000"/>
                          </a:schemeClr>
                        </a:solidFill>
                      </a:tcPr>
                    </a:tc>
                    <a:tc>
                      <a:txBody>
                        <a:bodyPr/>
                        <a:lstStyle/>
                        <a:p>
                          <a:pPr>
                            <a:lnSpc>
                              <a:spcPct val="125000"/>
                            </a:lnSpc>
                          </a:pPr>
                          <a:r>
                            <a:rPr lang="en-US" altLang="zh-CN" sz="2400" dirty="0">
                              <a:latin typeface="Myriad Pro" panose="020B0503030403020204" pitchFamily="34" charset="0"/>
                              <a:ea typeface="KaiTi" panose="02010609060101010101" pitchFamily="49" charset="-122"/>
                            </a:rPr>
                            <a:t>NUL</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空白</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a:t>
                          </a:r>
                          <a:r>
                            <a:rPr lang="en-US" altLang="zh-CN" sz="2400" dirty="0">
                              <a:latin typeface="Myriad Pro" panose="020B0503030403020204" pitchFamily="34" charset="0"/>
                              <a:ea typeface="KaiTi" panose="02010609060101010101" pitchFamily="49" charset="-122"/>
                            </a:rPr>
                            <a:t>CR</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控制</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等</a:t>
                          </a:r>
                        </a:p>
                      </a:txBody>
                      <a:tcPr>
                        <a:solidFill>
                          <a:schemeClr val="bg1">
                            <a:lumMod val="95000"/>
                          </a:schemeClr>
                        </a:solidFill>
                      </a:tcPr>
                    </a:tc>
                    <a:extLst>
                      <a:ext uri="{0D108BD9-81ED-4DB2-BD59-A6C34878D82A}">
                        <a16:rowId xmlns:a16="http://schemas.microsoft.com/office/drawing/2014/main" val="4059632472"/>
                      </a:ext>
                    </a:extLst>
                  </a:tr>
                </a:tbl>
              </a:graphicData>
            </a:graphic>
          </p:graphicFrame>
        </mc:Choice>
        <mc:Fallback xmlns="">
          <p:graphicFrame>
            <p:nvGraphicFramePr>
              <p:cNvPr id="2" name="表格 1">
                <a:extLst>
                  <a:ext uri="{FF2B5EF4-FFF2-40B4-BE49-F238E27FC236}">
                    <a16:creationId xmlns:a16="http://schemas.microsoft.com/office/drawing/2014/main" id="{F8EDFE7E-84E1-BD4E-8FB2-6C259EFDBC5E}"/>
                  </a:ext>
                </a:extLst>
              </p:cNvPr>
              <p:cNvGraphicFramePr>
                <a:graphicFrameLocks noGrp="1"/>
              </p:cNvGraphicFramePr>
              <p:nvPr>
                <p:extLst>
                  <p:ext uri="{D42A27DB-BD31-4B8C-83A1-F6EECF244321}">
                    <p14:modId xmlns:p14="http://schemas.microsoft.com/office/powerpoint/2010/main" val="1704961989"/>
                  </p:ext>
                </p:extLst>
              </p:nvPr>
            </p:nvGraphicFramePr>
            <p:xfrm>
              <a:off x="1339849" y="2659187"/>
              <a:ext cx="9512300" cy="2511490"/>
            </p:xfrm>
            <a:graphic>
              <a:graphicData uri="http://schemas.openxmlformats.org/drawingml/2006/table">
                <a:tbl>
                  <a:tblPr firstRow="1" bandRow="1">
                    <a:tableStyleId>{5C22544A-7EE6-4342-B048-85BDC9FD1C3A}</a:tableStyleId>
                  </a:tblPr>
                  <a:tblGrid>
                    <a:gridCol w="3372757">
                      <a:extLst>
                        <a:ext uri="{9D8B030D-6E8A-4147-A177-3AD203B41FA5}">
                          <a16:colId xmlns:a16="http://schemas.microsoft.com/office/drawing/2014/main" val="3059484319"/>
                        </a:ext>
                      </a:extLst>
                    </a:gridCol>
                    <a:gridCol w="6139543">
                      <a:extLst>
                        <a:ext uri="{9D8B030D-6E8A-4147-A177-3AD203B41FA5}">
                          <a16:colId xmlns:a16="http://schemas.microsoft.com/office/drawing/2014/main" val="3377972384"/>
                        </a:ext>
                      </a:extLst>
                    </a:gridCol>
                  </a:tblGrid>
                  <a:tr h="596710">
                    <a:tc gridSpan="2">
                      <a:txBody>
                        <a:bodyPr/>
                        <a:lstStyle/>
                        <a:p>
                          <a:endParaRPr lang="zh-CN"/>
                        </a:p>
                      </a:txBody>
                      <a:tcPr>
                        <a:blipFill>
                          <a:blip r:embed="rId2"/>
                          <a:stretch>
                            <a:fillRect l="-133" t="-2128" r="-267" b="-346809"/>
                          </a:stretch>
                        </a:blipFill>
                      </a:tcPr>
                    </a:tc>
                    <a:tc hMerge="1">
                      <a:txBody>
                        <a:bodyPr/>
                        <a:lstStyle/>
                        <a:p>
                          <a:endParaRPr lang="zh-CN" altLang="en-US" dirty="0"/>
                        </a:p>
                      </a:txBody>
                      <a:tcPr/>
                    </a:tc>
                    <a:extLst>
                      <a:ext uri="{0D108BD9-81ED-4DB2-BD59-A6C34878D82A}">
                        <a16:rowId xmlns:a16="http://schemas.microsoft.com/office/drawing/2014/main" val="3479366584"/>
                      </a:ext>
                    </a:extLst>
                  </a:tr>
                  <a:tr h="1414590">
                    <a:tc>
                      <a:txBody>
                        <a:bodyPr/>
                        <a:lstStyle/>
                        <a:p>
                          <a:pPr>
                            <a:lnSpc>
                              <a:spcPct val="125000"/>
                            </a:lnSpc>
                          </a:pPr>
                          <a:r>
                            <a:rPr lang="zh-CN" altLang="en-US" sz="2400" dirty="0">
                              <a:latin typeface="Myriad Pro" panose="020B0503030403020204" pitchFamily="34" charset="0"/>
                              <a:ea typeface="KaiTi" panose="02010609060101010101" pitchFamily="49" charset="-122"/>
                            </a:rPr>
                            <a:t>可显示字符（</a:t>
                          </a:r>
                          <a:r>
                            <a:rPr lang="en-US" altLang="zh-CN" sz="2400" dirty="0">
                              <a:latin typeface="Myriad Pro" panose="020B0503030403020204" pitchFamily="34" charset="0"/>
                              <a:ea typeface="KaiTi" panose="02010609060101010101" pitchFamily="49" charset="-122"/>
                            </a:rPr>
                            <a:t>94</a:t>
                          </a:r>
                          <a:r>
                            <a:rPr lang="zh-CN" altLang="en-US" sz="2400" dirty="0">
                              <a:latin typeface="Myriad Pro" panose="020B0503030403020204" pitchFamily="34" charset="0"/>
                              <a:ea typeface="KaiTi" panose="02010609060101010101" pitchFamily="49" charset="-122"/>
                            </a:rPr>
                            <a:t>个）</a:t>
                          </a:r>
                        </a:p>
                      </a:txBody>
                      <a:tcPr>
                        <a:solidFill>
                          <a:schemeClr val="bg1">
                            <a:lumMod val="95000"/>
                          </a:schemeClr>
                        </a:solidFill>
                      </a:tcPr>
                    </a:tc>
                    <a:tc>
                      <a:txBody>
                        <a:bodyPr/>
                        <a:lstStyle/>
                        <a:p>
                          <a:endParaRPr lang="zh-CN"/>
                        </a:p>
                      </a:txBody>
                      <a:tcPr>
                        <a:blipFill>
                          <a:blip r:embed="rId2"/>
                          <a:stretch>
                            <a:fillRect l="-55165" t="-42857" r="-413" b="-45536"/>
                          </a:stretch>
                        </a:blipFill>
                      </a:tcPr>
                    </a:tc>
                    <a:extLst>
                      <a:ext uri="{0D108BD9-81ED-4DB2-BD59-A6C34878D82A}">
                        <a16:rowId xmlns:a16="http://schemas.microsoft.com/office/drawing/2014/main" val="2142621700"/>
                      </a:ext>
                    </a:extLst>
                  </a:tr>
                  <a:tr h="500190">
                    <a:tc>
                      <a:txBody>
                        <a:bodyPr/>
                        <a:lstStyle/>
                        <a:p>
                          <a:pPr>
                            <a:lnSpc>
                              <a:spcPct val="125000"/>
                            </a:lnSpc>
                          </a:pPr>
                          <a:r>
                            <a:rPr lang="zh-CN" altLang="en-US" sz="2400" dirty="0">
                              <a:latin typeface="Myriad Pro" panose="020B0503030403020204" pitchFamily="34" charset="0"/>
                              <a:ea typeface="KaiTi" panose="02010609060101010101" pitchFamily="49" charset="-122"/>
                            </a:rPr>
                            <a:t>控制符（</a:t>
                          </a:r>
                          <a:r>
                            <a:rPr lang="en-US" altLang="zh-CN" sz="2400" dirty="0">
                              <a:latin typeface="Myriad Pro" panose="020B0503030403020204" pitchFamily="34" charset="0"/>
                              <a:ea typeface="KaiTi" panose="02010609060101010101" pitchFamily="49" charset="-122"/>
                            </a:rPr>
                            <a:t>34</a:t>
                          </a:r>
                          <a:r>
                            <a:rPr lang="zh-CN" altLang="en-US" sz="2400" dirty="0">
                              <a:latin typeface="Myriad Pro" panose="020B0503030403020204" pitchFamily="34" charset="0"/>
                              <a:ea typeface="KaiTi" panose="02010609060101010101" pitchFamily="49" charset="-122"/>
                            </a:rPr>
                            <a:t>个）</a:t>
                          </a:r>
                        </a:p>
                      </a:txBody>
                      <a:tcPr>
                        <a:solidFill>
                          <a:schemeClr val="bg1">
                            <a:lumMod val="95000"/>
                          </a:schemeClr>
                        </a:solidFill>
                      </a:tcPr>
                    </a:tc>
                    <a:tc>
                      <a:txBody>
                        <a:bodyPr/>
                        <a:lstStyle/>
                        <a:p>
                          <a:pPr>
                            <a:lnSpc>
                              <a:spcPct val="125000"/>
                            </a:lnSpc>
                          </a:pPr>
                          <a:r>
                            <a:rPr lang="en-US" altLang="zh-CN" sz="2400" dirty="0">
                              <a:latin typeface="Myriad Pro" panose="020B0503030403020204" pitchFamily="34" charset="0"/>
                              <a:ea typeface="KaiTi" panose="02010609060101010101" pitchFamily="49" charset="-122"/>
                            </a:rPr>
                            <a:t>NUL</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空白</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a:t>
                          </a:r>
                          <a:r>
                            <a:rPr lang="en-US" altLang="zh-CN" sz="2400" dirty="0">
                              <a:latin typeface="Myriad Pro" panose="020B0503030403020204" pitchFamily="34" charset="0"/>
                              <a:ea typeface="KaiTi" panose="02010609060101010101" pitchFamily="49" charset="-122"/>
                            </a:rPr>
                            <a:t>CR</a:t>
                          </a:r>
                          <a:r>
                            <a:rPr lang="zh-CN" altLang="en-US" sz="2400" dirty="0">
                              <a:latin typeface="Myriad Pro" panose="020B0503030403020204" pitchFamily="34" charset="0"/>
                              <a:ea typeface="KaiTi" panose="02010609060101010101" pitchFamily="49" charset="-122"/>
                            </a:rPr>
                            <a:t> </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控制</a:t>
                          </a:r>
                          <a:r>
                            <a:rPr lang="en-US" altLang="zh-CN" sz="2400" dirty="0">
                              <a:latin typeface="Myriad Pro" panose="020B0503030403020204" pitchFamily="34" charset="0"/>
                              <a:ea typeface="KaiTi" panose="02010609060101010101" pitchFamily="49" charset="-122"/>
                            </a:rPr>
                            <a:t>)</a:t>
                          </a:r>
                          <a:r>
                            <a:rPr lang="zh-CN" altLang="en-US" sz="2400" dirty="0">
                              <a:latin typeface="Myriad Pro" panose="020B0503030403020204" pitchFamily="34" charset="0"/>
                              <a:ea typeface="KaiTi" panose="02010609060101010101" pitchFamily="49" charset="-122"/>
                            </a:rPr>
                            <a:t>等</a:t>
                          </a:r>
                        </a:p>
                      </a:txBody>
                      <a:tcPr>
                        <a:solidFill>
                          <a:schemeClr val="bg1">
                            <a:lumMod val="95000"/>
                          </a:schemeClr>
                        </a:solidFill>
                      </a:tcPr>
                    </a:tc>
                    <a:extLst>
                      <a:ext uri="{0D108BD9-81ED-4DB2-BD59-A6C34878D82A}">
                        <a16:rowId xmlns:a16="http://schemas.microsoft.com/office/drawing/2014/main" val="4059632472"/>
                      </a:ext>
                    </a:extLst>
                  </a:tr>
                </a:tbl>
              </a:graphicData>
            </a:graphic>
          </p:graphicFrame>
        </mc:Fallback>
      </mc:AlternateContent>
      <p:sp>
        <p:nvSpPr>
          <p:cNvPr id="8" name="矩形 7">
            <a:extLst>
              <a:ext uri="{FF2B5EF4-FFF2-40B4-BE49-F238E27FC236}">
                <a16:creationId xmlns:a16="http://schemas.microsoft.com/office/drawing/2014/main" id="{B273EB3D-1860-A84D-A702-BDC9A3576116}"/>
              </a:ext>
            </a:extLst>
          </p:cNvPr>
          <p:cNvSpPr/>
          <p:nvPr/>
        </p:nvSpPr>
        <p:spPr>
          <a:xfrm>
            <a:off x="2960364" y="5809066"/>
            <a:ext cx="6271269" cy="523220"/>
          </a:xfrm>
          <a:prstGeom prst="rect">
            <a:avLst/>
          </a:prstGeom>
        </p:spPr>
        <p:txBody>
          <a:bodyPr wrap="none">
            <a:spAutoFit/>
          </a:bodyPr>
          <a:lstStyle/>
          <a:p>
            <a:r>
              <a:rPr lang="zh-CN" altLang="en-US" sz="2800" b="1" dirty="0">
                <a:solidFill>
                  <a:srgbClr val="333399"/>
                </a:solidFill>
                <a:latin typeface="Myriad Pro" panose="020B0503030403020204" pitchFamily="34" charset="0"/>
                <a:ea typeface="Songti SC" panose="02010600040101010101" pitchFamily="2" charset="-122"/>
              </a:rPr>
              <a:t>扩展版</a:t>
            </a:r>
            <a:r>
              <a:rPr lang="en-US" altLang="zh-CN" sz="2800" b="1" dirty="0">
                <a:solidFill>
                  <a:srgbClr val="333399"/>
                </a:solidFill>
                <a:latin typeface="Myriad Pro" panose="020B0503030403020204" pitchFamily="34" charset="0"/>
                <a:ea typeface="Songti SC" panose="02010600040101010101" pitchFamily="2" charset="-122"/>
              </a:rPr>
              <a:t>ASCII</a:t>
            </a:r>
            <a:r>
              <a:rPr lang="zh-CN" altLang="en-US" sz="2800" b="1" dirty="0">
                <a:solidFill>
                  <a:srgbClr val="333399"/>
                </a:solidFill>
                <a:latin typeface="Myriad Pro" panose="020B0503030403020204" pitchFamily="34" charset="0"/>
                <a:ea typeface="Songti SC" panose="02010600040101010101" pitchFamily="2" charset="-122"/>
              </a:rPr>
              <a:t>码，</a:t>
            </a:r>
            <a:r>
              <a:rPr lang="en-US" altLang="zh-CN" sz="2800" b="1" dirty="0">
                <a:solidFill>
                  <a:srgbClr val="333399"/>
                </a:solidFill>
                <a:latin typeface="Myriad Pro" panose="020B0503030403020204" pitchFamily="34" charset="0"/>
                <a:ea typeface="Songti SC" panose="02010600040101010101" pitchFamily="2" charset="-122"/>
              </a:rPr>
              <a:t>8</a:t>
            </a:r>
            <a:r>
              <a:rPr lang="zh-CN" altLang="en-US" sz="2800" b="1" dirty="0">
                <a:solidFill>
                  <a:srgbClr val="333399"/>
                </a:solidFill>
                <a:latin typeface="Myriad Pro" panose="020B0503030403020204" pitchFamily="34" charset="0"/>
                <a:ea typeface="Songti SC" panose="02010600040101010101" pitchFamily="2" charset="-122"/>
              </a:rPr>
              <a:t>位，</a:t>
            </a:r>
            <a:r>
              <a:rPr lang="en-US" altLang="zh-CN" sz="2800" b="1" dirty="0">
                <a:solidFill>
                  <a:srgbClr val="333399"/>
                </a:solidFill>
                <a:latin typeface="Myriad Pro" panose="020B0503030403020204" pitchFamily="34" charset="0"/>
                <a:ea typeface="Songti SC" panose="02010600040101010101" pitchFamily="2" charset="-122"/>
              </a:rPr>
              <a:t>256</a:t>
            </a:r>
            <a:r>
              <a:rPr lang="zh-CN" altLang="en-US" sz="2800" b="1" dirty="0">
                <a:solidFill>
                  <a:srgbClr val="333399"/>
                </a:solidFill>
                <a:latin typeface="Myriad Pro" panose="020B0503030403020204" pitchFamily="34" charset="0"/>
                <a:ea typeface="Songti SC" panose="02010600040101010101" pitchFamily="2" charset="-122"/>
              </a:rPr>
              <a:t>个不同字符</a:t>
            </a:r>
          </a:p>
        </p:txBody>
      </p:sp>
      <p:sp>
        <p:nvSpPr>
          <p:cNvPr id="3" name="灯片编号占位符 2">
            <a:extLst>
              <a:ext uri="{FF2B5EF4-FFF2-40B4-BE49-F238E27FC236}">
                <a16:creationId xmlns:a16="http://schemas.microsoft.com/office/drawing/2014/main" id="{D1828525-410D-256D-50C1-54BC95DE827E}"/>
              </a:ext>
            </a:extLst>
          </p:cNvPr>
          <p:cNvSpPr>
            <a:spLocks noGrp="1"/>
          </p:cNvSpPr>
          <p:nvPr>
            <p:ph type="sldNum" sz="quarter" idx="12"/>
          </p:nvPr>
        </p:nvSpPr>
        <p:spPr/>
        <p:txBody>
          <a:bodyPr/>
          <a:lstStyle/>
          <a:p>
            <a:fld id="{392CBAA0-59E6-204E-8F03-85E5040D48B8}" type="slidenum">
              <a:rPr kumimoji="1" lang="zh-CN" altLang="en-US" smtClean="0"/>
              <a:t>84</a:t>
            </a:fld>
            <a:r>
              <a:rPr kumimoji="1" lang="en-US" altLang="zh-CN"/>
              <a:t>/89</a:t>
            </a:r>
            <a:endParaRPr kumimoji="1" lang="zh-CN" altLang="en-US" dirty="0"/>
          </a:p>
        </p:txBody>
      </p:sp>
    </p:spTree>
    <p:extLst>
      <p:ext uri="{BB962C8B-B14F-4D97-AF65-F5344CB8AC3E}">
        <p14:creationId xmlns:p14="http://schemas.microsoft.com/office/powerpoint/2010/main" val="4288454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7</a:t>
            </a:r>
            <a:r>
              <a:rPr kumimoji="1" lang="zh-CN" altLang="en-US" dirty="0"/>
              <a:t>位</a:t>
            </a:r>
            <a:r>
              <a:rPr kumimoji="1" lang="en-US" altLang="zh-CN" dirty="0"/>
              <a:t>ASCII</a:t>
            </a:r>
            <a:r>
              <a:rPr kumimoji="1" lang="zh-CN" altLang="en-US" dirty="0"/>
              <a:t>码表</a:t>
            </a:r>
          </a:p>
        </p:txBody>
      </p:sp>
      <p:pic>
        <p:nvPicPr>
          <p:cNvPr id="11" name="图片 10">
            <a:extLst>
              <a:ext uri="{FF2B5EF4-FFF2-40B4-BE49-F238E27FC236}">
                <a16:creationId xmlns:a16="http://schemas.microsoft.com/office/drawing/2014/main" id="{E07833F8-27DD-2247-B477-E6BEAE598CA3}"/>
              </a:ext>
            </a:extLst>
          </p:cNvPr>
          <p:cNvPicPr>
            <a:picLocks noChangeAspect="1"/>
          </p:cNvPicPr>
          <p:nvPr/>
        </p:nvPicPr>
        <p:blipFill>
          <a:blip r:embed="rId2"/>
          <a:stretch>
            <a:fillRect/>
          </a:stretch>
        </p:blipFill>
        <p:spPr>
          <a:xfrm>
            <a:off x="0" y="801995"/>
            <a:ext cx="8072144" cy="5712853"/>
          </a:xfrm>
          <a:prstGeom prst="rect">
            <a:avLst/>
          </a:prstGeom>
        </p:spPr>
      </p:pic>
      <p:sp>
        <p:nvSpPr>
          <p:cNvPr id="13" name="文本框 12">
            <a:extLst>
              <a:ext uri="{FF2B5EF4-FFF2-40B4-BE49-F238E27FC236}">
                <a16:creationId xmlns:a16="http://schemas.microsoft.com/office/drawing/2014/main" id="{1C22FEFC-4F42-AC4B-AF00-008F2E3F7B41}"/>
              </a:ext>
            </a:extLst>
          </p:cNvPr>
          <p:cNvSpPr txBox="1"/>
          <p:nvPr/>
        </p:nvSpPr>
        <p:spPr>
          <a:xfrm>
            <a:off x="7957844" y="1230196"/>
            <a:ext cx="4092641" cy="4822987"/>
          </a:xfrm>
          <a:prstGeom prst="rect">
            <a:avLst/>
          </a:prstGeom>
          <a:noFill/>
        </p:spPr>
        <p:txBody>
          <a:bodyPr wrap="square" rtlCol="0">
            <a:spAutoFit/>
          </a:bodyPr>
          <a:lstStyle/>
          <a:p>
            <a:pPr marL="457200" indent="-457200">
              <a:lnSpc>
                <a:spcPct val="125000"/>
              </a:lnSpc>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字符</a:t>
            </a:r>
            <a:r>
              <a:rPr kumimoji="1" lang="en-US" altLang="zh-CN" sz="2400" dirty="0">
                <a:latin typeface="Myriad Pro" panose="020B0503030403020204" pitchFamily="34" charset="0"/>
                <a:ea typeface="KaiTi" panose="02010609060101010101" pitchFamily="49" charset="-122"/>
              </a:rPr>
              <a:t>0~9</a:t>
            </a:r>
            <a:r>
              <a:rPr kumimoji="1" lang="zh-CN" altLang="en-US" sz="2400" dirty="0">
                <a:latin typeface="Myriad Pro" panose="020B0503030403020204" pitchFamily="34" charset="0"/>
                <a:ea typeface="KaiTi" panose="02010609060101010101" pitchFamily="49" charset="-122"/>
              </a:rPr>
              <a:t>这</a:t>
            </a:r>
            <a:r>
              <a:rPr kumimoji="1" lang="en-US" altLang="zh-CN" sz="2400" dirty="0">
                <a:latin typeface="Myriad Pro" panose="020B0503030403020204" pitchFamily="34" charset="0"/>
                <a:ea typeface="KaiTi" panose="02010609060101010101" pitchFamily="49" charset="-122"/>
              </a:rPr>
              <a:t>10</a:t>
            </a:r>
            <a:r>
              <a:rPr kumimoji="1" lang="zh-CN" altLang="en-US" sz="2400" dirty="0">
                <a:latin typeface="Myriad Pro" panose="020B0503030403020204" pitchFamily="34" charset="0"/>
                <a:ea typeface="KaiTi" panose="02010609060101010101" pitchFamily="49" charset="-122"/>
              </a:rPr>
              <a:t>个数字字符的高三位编码为</a:t>
            </a:r>
            <a:r>
              <a:rPr kumimoji="1" lang="en-US" altLang="zh-CN" sz="2400" dirty="0">
                <a:latin typeface="Myriad Pro" panose="020B0503030403020204" pitchFamily="34" charset="0"/>
                <a:ea typeface="KaiTi" panose="02010609060101010101" pitchFamily="49" charset="-122"/>
              </a:rPr>
              <a:t>011</a:t>
            </a:r>
            <a:r>
              <a:rPr kumimoji="1" lang="zh-CN" altLang="en-US" sz="2400" dirty="0">
                <a:latin typeface="Myriad Pro" panose="020B0503030403020204" pitchFamily="34" charset="0"/>
                <a:ea typeface="KaiTi" panose="02010609060101010101" pitchFamily="49" charset="-122"/>
              </a:rPr>
              <a:t>，低</a:t>
            </a:r>
            <a:r>
              <a:rPr kumimoji="1" lang="en-US" altLang="zh-CN" sz="2400" dirty="0">
                <a:latin typeface="Myriad Pro" panose="020B0503030403020204" pitchFamily="34" charset="0"/>
                <a:ea typeface="KaiTi" panose="02010609060101010101" pitchFamily="49" charset="-122"/>
              </a:rPr>
              <a:t>4</a:t>
            </a:r>
            <a:r>
              <a:rPr kumimoji="1" lang="zh-CN" altLang="en-US" sz="2400" dirty="0">
                <a:latin typeface="Myriad Pro" panose="020B0503030403020204" pitchFamily="34" charset="0"/>
                <a:ea typeface="KaiTi" panose="02010609060101010101" pitchFamily="49" charset="-122"/>
              </a:rPr>
              <a:t>位分别为</a:t>
            </a:r>
            <a:r>
              <a:rPr kumimoji="1" lang="en-US" altLang="zh-CN" sz="2400" dirty="0">
                <a:latin typeface="Myriad Pro" panose="020B0503030403020204" pitchFamily="34" charset="0"/>
                <a:ea typeface="KaiTi" panose="02010609060101010101" pitchFamily="49" charset="-122"/>
              </a:rPr>
              <a:t>0000~1001</a:t>
            </a:r>
            <a:r>
              <a:rPr kumimoji="1" lang="zh-CN" altLang="en-US" sz="2400" dirty="0">
                <a:latin typeface="Myriad Pro" panose="020B0503030403020204" pitchFamily="34" charset="0"/>
                <a:ea typeface="KaiTi" panose="02010609060101010101" pitchFamily="49" charset="-122"/>
              </a:rPr>
              <a:t>，正好是</a:t>
            </a:r>
            <a:r>
              <a:rPr kumimoji="1" lang="en-US" altLang="zh-CN" sz="2400" dirty="0">
                <a:latin typeface="Myriad Pro" panose="020B0503030403020204" pitchFamily="34" charset="0"/>
                <a:ea typeface="KaiTi" panose="02010609060101010101" pitchFamily="49" charset="-122"/>
              </a:rPr>
              <a:t>0~9</a:t>
            </a:r>
            <a:r>
              <a:rPr kumimoji="1" lang="zh-CN" altLang="en-US" sz="2400" dirty="0">
                <a:latin typeface="Myriad Pro" panose="020B0503030403020204" pitchFamily="34" charset="0"/>
                <a:ea typeface="KaiTi" panose="02010609060101010101" pitchFamily="49" charset="-122"/>
              </a:rPr>
              <a:t>这</a:t>
            </a:r>
            <a:r>
              <a:rPr kumimoji="1" lang="en-US" altLang="zh-CN" sz="2400" dirty="0">
                <a:latin typeface="Myriad Pro" panose="020B0503030403020204" pitchFamily="34" charset="0"/>
                <a:ea typeface="KaiTi" panose="02010609060101010101" pitchFamily="49" charset="-122"/>
              </a:rPr>
              <a:t>10</a:t>
            </a:r>
            <a:r>
              <a:rPr kumimoji="1" lang="zh-CN" altLang="en-US" sz="2400" dirty="0">
                <a:latin typeface="Myriad Pro" panose="020B0503030403020204" pitchFamily="34" charset="0"/>
                <a:ea typeface="KaiTi" panose="02010609060101010101" pitchFamily="49" charset="-122"/>
              </a:rPr>
              <a:t>个数字的二进制表示</a:t>
            </a:r>
            <a:endParaRPr kumimoji="1" lang="en-US" altLang="zh-CN" sz="2400" dirty="0">
              <a:latin typeface="Myriad Pro" panose="020B0503030403020204" pitchFamily="34" charset="0"/>
              <a:ea typeface="KaiTi" panose="02010609060101010101" pitchFamily="49" charset="-122"/>
            </a:endParaRPr>
          </a:p>
          <a:p>
            <a:pPr marL="457200" indent="-457200">
              <a:lnSpc>
                <a:spcPct val="125000"/>
              </a:lnSpc>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英文字母的编码值也满足正常的字母排序关系，且大小写字母编码之间的差别仅在第</a:t>
            </a:r>
            <a:r>
              <a:rPr kumimoji="1" lang="en-US" altLang="zh-CN" sz="2400" dirty="0">
                <a:latin typeface="Myriad Pro" panose="020B0503030403020204" pitchFamily="34" charset="0"/>
                <a:ea typeface="KaiTi" panose="02010609060101010101" pitchFamily="49" charset="-122"/>
              </a:rPr>
              <a:t>5</a:t>
            </a:r>
            <a:r>
              <a:rPr kumimoji="1" lang="zh-CN" altLang="en-US" sz="2400" dirty="0">
                <a:latin typeface="Myriad Pro" panose="020B0503030403020204" pitchFamily="34" charset="0"/>
                <a:ea typeface="KaiTi" panose="02010609060101010101" pitchFamily="49" charset="-122"/>
              </a:rPr>
              <a:t>位上，使得大、小写之间的转换非常方便</a:t>
            </a:r>
            <a:endParaRPr kumimoji="1" lang="en-US" altLang="zh-CN" sz="2400" dirty="0">
              <a:latin typeface="Myriad Pro" panose="020B0503030403020204" pitchFamily="34" charset="0"/>
              <a:ea typeface="KaiTi" panose="02010609060101010101" pitchFamily="49" charset="-122"/>
            </a:endParaRPr>
          </a:p>
        </p:txBody>
      </p:sp>
      <p:sp>
        <p:nvSpPr>
          <p:cNvPr id="2" name="灯片编号占位符 1">
            <a:extLst>
              <a:ext uri="{FF2B5EF4-FFF2-40B4-BE49-F238E27FC236}">
                <a16:creationId xmlns:a16="http://schemas.microsoft.com/office/drawing/2014/main" id="{F09CCA39-C367-43A1-32B6-75F2F0D41206}"/>
              </a:ext>
            </a:extLst>
          </p:cNvPr>
          <p:cNvSpPr>
            <a:spLocks noGrp="1"/>
          </p:cNvSpPr>
          <p:nvPr>
            <p:ph type="sldNum" sz="quarter" idx="12"/>
          </p:nvPr>
        </p:nvSpPr>
        <p:spPr/>
        <p:txBody>
          <a:bodyPr/>
          <a:lstStyle/>
          <a:p>
            <a:fld id="{392CBAA0-59E6-204E-8F03-85E5040D48B8}" type="slidenum">
              <a:rPr kumimoji="1" lang="zh-CN" altLang="en-US" smtClean="0"/>
              <a:t>85</a:t>
            </a:fld>
            <a:r>
              <a:rPr kumimoji="1" lang="en-US" altLang="zh-CN"/>
              <a:t>/89</a:t>
            </a:r>
            <a:endParaRPr kumimoji="1" lang="zh-CN" altLang="en-US" dirty="0"/>
          </a:p>
        </p:txBody>
      </p:sp>
    </p:spTree>
    <p:extLst>
      <p:ext uri="{BB962C8B-B14F-4D97-AF65-F5344CB8AC3E}">
        <p14:creationId xmlns:p14="http://schemas.microsoft.com/office/powerpoint/2010/main" val="36011863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第一章 小结</a:t>
            </a:r>
          </a:p>
        </p:txBody>
      </p:sp>
      <p:sp>
        <p:nvSpPr>
          <p:cNvPr id="5" name="Text Box 4">
            <a:extLst>
              <a:ext uri="{FF2B5EF4-FFF2-40B4-BE49-F238E27FC236}">
                <a16:creationId xmlns:a16="http://schemas.microsoft.com/office/drawing/2014/main" id="{740DBE1C-B20E-AD3E-531D-9EE2A9D1F017}"/>
              </a:ext>
            </a:extLst>
          </p:cNvPr>
          <p:cNvSpPr txBox="1">
            <a:spLocks noChangeArrowheads="1"/>
          </p:cNvSpPr>
          <p:nvPr/>
        </p:nvSpPr>
        <p:spPr bwMode="auto">
          <a:xfrm>
            <a:off x="1522412" y="842509"/>
            <a:ext cx="9147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en-US" altLang="zh-CN" dirty="0">
                <a:solidFill>
                  <a:srgbClr val="FF0066"/>
                </a:solidFill>
              </a:rPr>
              <a:t>1. </a:t>
            </a:r>
            <a:r>
              <a:rPr lang="zh-CN" altLang="en-US" dirty="0">
                <a:solidFill>
                  <a:srgbClr val="FF0066"/>
                </a:solidFill>
              </a:rPr>
              <a:t>数制：</a:t>
            </a:r>
            <a:r>
              <a:rPr lang="zh-CN" altLang="en-US" dirty="0"/>
              <a:t>计数方法或计数体制（由基数和位权组成）</a:t>
            </a:r>
          </a:p>
        </p:txBody>
      </p:sp>
      <p:graphicFrame>
        <p:nvGraphicFramePr>
          <p:cNvPr id="6" name="Group 271">
            <a:extLst>
              <a:ext uri="{FF2B5EF4-FFF2-40B4-BE49-F238E27FC236}">
                <a16:creationId xmlns:a16="http://schemas.microsoft.com/office/drawing/2014/main" id="{E1532CA3-8CB1-F785-A118-DC3BEDC1F0B7}"/>
              </a:ext>
            </a:extLst>
          </p:cNvPr>
          <p:cNvGraphicFramePr>
            <a:graphicFrameLocks noGrp="1"/>
          </p:cNvGraphicFramePr>
          <p:nvPr>
            <p:extLst>
              <p:ext uri="{D42A27DB-BD31-4B8C-83A1-F6EECF244321}">
                <p14:modId xmlns:p14="http://schemas.microsoft.com/office/powerpoint/2010/main" val="1394470509"/>
              </p:ext>
            </p:extLst>
          </p:nvPr>
        </p:nvGraphicFramePr>
        <p:xfrm>
          <a:off x="1809344" y="1542571"/>
          <a:ext cx="8076220" cy="2646364"/>
        </p:xfrm>
        <a:graphic>
          <a:graphicData uri="http://schemas.openxmlformats.org/drawingml/2006/table">
            <a:tbl>
              <a:tblPr/>
              <a:tblGrid>
                <a:gridCol w="1448453">
                  <a:extLst>
                    <a:ext uri="{9D8B030D-6E8A-4147-A177-3AD203B41FA5}">
                      <a16:colId xmlns:a16="http://schemas.microsoft.com/office/drawing/2014/main" val="20000"/>
                    </a:ext>
                  </a:extLst>
                </a:gridCol>
                <a:gridCol w="2062947">
                  <a:extLst>
                    <a:ext uri="{9D8B030D-6E8A-4147-A177-3AD203B41FA5}">
                      <a16:colId xmlns:a16="http://schemas.microsoft.com/office/drawing/2014/main" val="20001"/>
                    </a:ext>
                  </a:extLst>
                </a:gridCol>
                <a:gridCol w="1375298">
                  <a:extLst>
                    <a:ext uri="{9D8B030D-6E8A-4147-A177-3AD203B41FA5}">
                      <a16:colId xmlns:a16="http://schemas.microsoft.com/office/drawing/2014/main" val="20002"/>
                    </a:ext>
                  </a:extLst>
                </a:gridCol>
                <a:gridCol w="1975163">
                  <a:extLst>
                    <a:ext uri="{9D8B030D-6E8A-4147-A177-3AD203B41FA5}">
                      <a16:colId xmlns:a16="http://schemas.microsoft.com/office/drawing/2014/main" val="20003"/>
                    </a:ext>
                  </a:extLst>
                </a:gridCol>
                <a:gridCol w="1214359">
                  <a:extLst>
                    <a:ext uri="{9D8B030D-6E8A-4147-A177-3AD203B41FA5}">
                      <a16:colId xmlns:a16="http://schemas.microsoft.com/office/drawing/2014/main" val="20004"/>
                    </a:ext>
                  </a:extLst>
                </a:gridCol>
              </a:tblGrid>
              <a:tr h="5461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种 类</a:t>
                      </a:r>
                    </a:p>
                  </a:txBody>
                  <a:tcPr horzOverflow="overflow">
                    <a:lnL w="381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381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基 数</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381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位 权</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381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应 用</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381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备 注</a:t>
                      </a:r>
                    </a:p>
                  </a:txBody>
                  <a:tcPr horzOverflow="overflow">
                    <a:lnL w="28575" cap="flat" cmpd="sng" algn="ctr">
                      <a:solidFill>
                        <a:srgbClr val="0033CC"/>
                      </a:solidFill>
                      <a:prstDash val="solid"/>
                      <a:round/>
                      <a:headEnd type="none" w="med" len="med"/>
                      <a:tailEnd type="none" w="med" len="med"/>
                    </a:lnL>
                    <a:lnR w="38100" cap="flat" cmpd="sng" algn="ctr">
                      <a:solidFill>
                        <a:srgbClr val="0033CC"/>
                      </a:solidFill>
                      <a:prstDash val="solid"/>
                      <a:round/>
                      <a:headEnd type="none" w="med" len="med"/>
                      <a:tailEnd type="none" w="med" len="med"/>
                    </a:lnR>
                    <a:lnT w="381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5721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十进制</a:t>
                      </a:r>
                    </a:p>
                  </a:txBody>
                  <a:tcPr horzOverflow="overflow">
                    <a:lnL w="381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9</a:t>
                      </a:r>
                      <a:endPar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r>
                        <a:rPr kumimoji="1" lang="en-US" altLang="zh-CN" sz="24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i</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日常</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33CC"/>
                      </a:solidFill>
                      <a:prstDash val="solid"/>
                      <a:round/>
                      <a:headEnd type="none" w="med" len="med"/>
                      <a:tailEnd type="none" w="med" len="med"/>
                    </a:lnL>
                    <a:lnR w="3810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286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二进制</a:t>
                      </a:r>
                    </a:p>
                  </a:txBody>
                  <a:tcPr horzOverflow="overflow">
                    <a:lnL w="381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 </a:t>
                      </a: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a:t>
                      </a:r>
                      <a:r>
                        <a:rPr kumimoji="1" lang="en-US" altLang="zh-CN" sz="24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i</a:t>
                      </a:r>
                      <a:endPar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数字电路</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 = 2</a:t>
                      </a:r>
                      <a:r>
                        <a:rPr kumimoji="1" lang="en-US" altLang="zh-CN" sz="2400" b="1" i="0"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1</a:t>
                      </a:r>
                    </a:p>
                  </a:txBody>
                  <a:tcPr horzOverflow="overflow">
                    <a:lnL w="28575" cap="flat" cmpd="sng" algn="ctr">
                      <a:solidFill>
                        <a:srgbClr val="0033CC"/>
                      </a:solidFill>
                      <a:prstDash val="solid"/>
                      <a:round/>
                      <a:headEnd type="none" w="med" len="med"/>
                      <a:tailEnd type="none" w="med" len="med"/>
                    </a:lnL>
                    <a:lnR w="3810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5721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八进制</a:t>
                      </a:r>
                    </a:p>
                  </a:txBody>
                  <a:tcPr horzOverflow="overflow">
                    <a:lnL w="381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7</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a:t>
                      </a:r>
                      <a:r>
                        <a:rPr kumimoji="1" lang="en-US" altLang="zh-CN" sz="24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i</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计算机程序</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 = 2</a:t>
                      </a:r>
                      <a:r>
                        <a:rPr kumimoji="1" lang="en-US" altLang="zh-CN" sz="2400" b="1" i="0"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3</a:t>
                      </a:r>
                    </a:p>
                  </a:txBody>
                  <a:tcPr horzOverflow="overflow">
                    <a:lnL w="28575" cap="flat" cmpd="sng" algn="ctr">
                      <a:solidFill>
                        <a:srgbClr val="0033CC"/>
                      </a:solidFill>
                      <a:prstDash val="solid"/>
                      <a:round/>
                      <a:headEnd type="none" w="med" len="med"/>
                      <a:tailEnd type="none" w="med" len="med"/>
                    </a:lnL>
                    <a:lnR w="3810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4572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十六进制</a:t>
                      </a:r>
                    </a:p>
                  </a:txBody>
                  <a:tcPr horzOverflow="overflow">
                    <a:lnL w="381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38100"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9</a:t>
                      </a: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 F</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38100"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16</a:t>
                      </a:r>
                      <a:r>
                        <a:rPr kumimoji="1" lang="en-US" altLang="zh-CN" sz="24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i</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38100"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计算机程序</a:t>
                      </a:r>
                    </a:p>
                  </a:txBody>
                  <a:tcP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38100" cap="flat" cmpd="sng" algn="ctr">
                      <a:solidFill>
                        <a:srgbClr val="0033CC"/>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16 = 2</a:t>
                      </a:r>
                      <a:r>
                        <a:rPr kumimoji="1"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rPr>
                        <a:t>4</a:t>
                      </a:r>
                    </a:p>
                  </a:txBody>
                  <a:tcPr horzOverflow="overflow">
                    <a:lnL w="28575" cap="flat" cmpd="sng" algn="ctr">
                      <a:solidFill>
                        <a:srgbClr val="0033CC"/>
                      </a:solidFill>
                      <a:prstDash val="solid"/>
                      <a:round/>
                      <a:headEnd type="none" w="med" len="med"/>
                      <a:tailEnd type="none" w="med" len="med"/>
                    </a:lnL>
                    <a:lnR w="38100"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38100" cap="flat" cmpd="sng" algn="ctr">
                      <a:solidFill>
                        <a:srgbClr val="0033CC"/>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
        <p:nvSpPr>
          <p:cNvPr id="8" name="Text Box 275">
            <a:extLst>
              <a:ext uri="{FF2B5EF4-FFF2-40B4-BE49-F238E27FC236}">
                <a16:creationId xmlns:a16="http://schemas.microsoft.com/office/drawing/2014/main" id="{6E6D4D12-2361-8FBA-8DAA-5CC3B7C815B5}"/>
              </a:ext>
            </a:extLst>
          </p:cNvPr>
          <p:cNvSpPr txBox="1">
            <a:spLocks noChangeArrowheads="1"/>
          </p:cNvSpPr>
          <p:nvPr/>
        </p:nvSpPr>
        <p:spPr bwMode="auto">
          <a:xfrm>
            <a:off x="953523" y="4524561"/>
            <a:ext cx="10284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zh-CN" altLang="en-US" sz="2400" dirty="0"/>
              <a:t>各种数制之间的相互转换，特别是</a:t>
            </a:r>
            <a:r>
              <a:rPr lang="zh-CN" altLang="en-US" sz="2400" dirty="0">
                <a:solidFill>
                  <a:srgbClr val="0033CC"/>
                </a:solidFill>
              </a:rPr>
              <a:t>十进制</a:t>
            </a:r>
            <a:r>
              <a:rPr lang="zh-CN" altLang="en-US" sz="2400" dirty="0">
                <a:solidFill>
                  <a:srgbClr val="FF0066"/>
                </a:solidFill>
              </a:rPr>
              <a:t>→</a:t>
            </a:r>
            <a:r>
              <a:rPr lang="zh-CN" altLang="en-US" sz="2400" dirty="0">
                <a:solidFill>
                  <a:srgbClr val="0033CC"/>
                </a:solidFill>
              </a:rPr>
              <a:t>二进制</a:t>
            </a:r>
            <a:r>
              <a:rPr lang="zh-CN" altLang="en-US" sz="2400" dirty="0"/>
              <a:t>的转换，要求熟练掌握。</a:t>
            </a:r>
          </a:p>
        </p:txBody>
      </p:sp>
      <p:sp>
        <p:nvSpPr>
          <p:cNvPr id="9" name="Text Box 276">
            <a:extLst>
              <a:ext uri="{FF2B5EF4-FFF2-40B4-BE49-F238E27FC236}">
                <a16:creationId xmlns:a16="http://schemas.microsoft.com/office/drawing/2014/main" id="{968D18AC-33F2-8CC5-E72F-8339683EE2DF}"/>
              </a:ext>
            </a:extLst>
          </p:cNvPr>
          <p:cNvSpPr txBox="1">
            <a:spLocks noChangeArrowheads="1"/>
          </p:cNvSpPr>
          <p:nvPr/>
        </p:nvSpPr>
        <p:spPr bwMode="auto">
          <a:xfrm>
            <a:off x="1674811" y="5205186"/>
            <a:ext cx="8842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en-US" altLang="zh-CN" dirty="0">
                <a:solidFill>
                  <a:srgbClr val="FF0066"/>
                </a:solidFill>
              </a:rPr>
              <a:t>2. </a:t>
            </a:r>
            <a:r>
              <a:rPr lang="zh-CN" altLang="en-US" dirty="0">
                <a:solidFill>
                  <a:srgbClr val="FF0066"/>
                </a:solidFill>
              </a:rPr>
              <a:t>码制：</a:t>
            </a:r>
            <a:r>
              <a:rPr lang="zh-CN" altLang="en-US" dirty="0"/>
              <a:t>常用的 </a:t>
            </a:r>
            <a:r>
              <a:rPr lang="en-US" altLang="zh-CN" dirty="0"/>
              <a:t>BCD </a:t>
            </a:r>
            <a:r>
              <a:rPr lang="zh-CN" altLang="en-US" dirty="0"/>
              <a:t>码有 </a:t>
            </a:r>
            <a:r>
              <a:rPr lang="en-US" altLang="zh-CN" dirty="0"/>
              <a:t>8421 </a:t>
            </a:r>
            <a:r>
              <a:rPr lang="zh-CN" altLang="en-US" dirty="0"/>
              <a:t>码、</a:t>
            </a:r>
            <a:r>
              <a:rPr lang="en-US" altLang="zh-CN" dirty="0"/>
              <a:t>2421 </a:t>
            </a:r>
            <a:r>
              <a:rPr lang="zh-CN" altLang="en-US" dirty="0"/>
              <a:t>码、</a:t>
            </a:r>
            <a:r>
              <a:rPr lang="en-US" altLang="zh-CN" dirty="0"/>
              <a:t>5421 </a:t>
            </a:r>
          </a:p>
          <a:p>
            <a:pPr eaLnBrk="1" hangingPunct="1"/>
            <a:r>
              <a:rPr lang="en-US" altLang="zh-CN" dirty="0"/>
              <a:t>                 </a:t>
            </a:r>
            <a:r>
              <a:rPr lang="zh-CN" altLang="en-US" dirty="0"/>
              <a:t>码、余 </a:t>
            </a:r>
            <a:r>
              <a:rPr lang="en-US" altLang="zh-CN" dirty="0"/>
              <a:t>3 </a:t>
            </a:r>
            <a:r>
              <a:rPr lang="zh-CN" altLang="en-US" dirty="0"/>
              <a:t>码等，其中以 </a:t>
            </a:r>
            <a:r>
              <a:rPr lang="en-US" altLang="zh-CN" dirty="0">
                <a:solidFill>
                  <a:srgbClr val="0033CC"/>
                </a:solidFill>
              </a:rPr>
              <a:t>8421 </a:t>
            </a:r>
            <a:r>
              <a:rPr lang="zh-CN" altLang="en-US" dirty="0">
                <a:solidFill>
                  <a:srgbClr val="0033CC"/>
                </a:solidFill>
              </a:rPr>
              <a:t>码</a:t>
            </a:r>
            <a:r>
              <a:rPr lang="zh-CN" altLang="en-US" dirty="0"/>
              <a:t>使用最广泛。</a:t>
            </a:r>
          </a:p>
        </p:txBody>
      </p:sp>
      <p:sp>
        <p:nvSpPr>
          <p:cNvPr id="2" name="灯片编号占位符 1">
            <a:extLst>
              <a:ext uri="{FF2B5EF4-FFF2-40B4-BE49-F238E27FC236}">
                <a16:creationId xmlns:a16="http://schemas.microsoft.com/office/drawing/2014/main" id="{E90E296E-6F32-21C2-A343-3B19593F4EB7}"/>
              </a:ext>
            </a:extLst>
          </p:cNvPr>
          <p:cNvSpPr>
            <a:spLocks noGrp="1"/>
          </p:cNvSpPr>
          <p:nvPr>
            <p:ph type="sldNum" sz="quarter" idx="12"/>
          </p:nvPr>
        </p:nvSpPr>
        <p:spPr/>
        <p:txBody>
          <a:bodyPr/>
          <a:lstStyle/>
          <a:p>
            <a:fld id="{392CBAA0-59E6-204E-8F03-85E5040D48B8}" type="slidenum">
              <a:rPr kumimoji="1" lang="zh-CN" altLang="en-US" smtClean="0"/>
              <a:t>86</a:t>
            </a:fld>
            <a:r>
              <a:rPr kumimoji="1" lang="en-US" altLang="zh-CN"/>
              <a:t>/89</a:t>
            </a:r>
            <a:endParaRPr kumimoji="1" lang="zh-CN" altLang="en-US" dirty="0"/>
          </a:p>
        </p:txBody>
      </p:sp>
    </p:spTree>
    <p:extLst>
      <p:ext uri="{BB962C8B-B14F-4D97-AF65-F5344CB8AC3E}">
        <p14:creationId xmlns:p14="http://schemas.microsoft.com/office/powerpoint/2010/main" val="3675811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第一章 小结</a:t>
            </a:r>
          </a:p>
        </p:txBody>
      </p:sp>
      <p:sp>
        <p:nvSpPr>
          <p:cNvPr id="7" name="矩形 6">
            <a:extLst>
              <a:ext uri="{FF2B5EF4-FFF2-40B4-BE49-F238E27FC236}">
                <a16:creationId xmlns:a16="http://schemas.microsoft.com/office/drawing/2014/main" id="{E4F09176-ECB7-EE40-853F-E8B63B55E6B1}"/>
              </a:ext>
            </a:extLst>
          </p:cNvPr>
          <p:cNvSpPr/>
          <p:nvPr/>
        </p:nvSpPr>
        <p:spPr>
          <a:xfrm>
            <a:off x="334227" y="928703"/>
            <a:ext cx="11523546" cy="4247317"/>
          </a:xfrm>
          <a:prstGeom prst="rect">
            <a:avLst/>
          </a:prstGeom>
        </p:spPr>
        <p:txBody>
          <a:bodyPr wrap="square">
            <a:spAutoFit/>
          </a:bodyPr>
          <a:lstStyle/>
          <a:p>
            <a:pPr marL="457200" indent="-457200">
              <a:spcBef>
                <a:spcPts val="18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了解数字电路的基本概念</a:t>
            </a:r>
            <a:endParaRPr kumimoji="1" lang="en-US" altLang="zh-CN" sz="2800" dirty="0">
              <a:latin typeface="Songti SC" panose="02010600040101010101" pitchFamily="2" charset="-122"/>
              <a:ea typeface="Songti SC" panose="02010600040101010101" pitchFamily="2" charset="-122"/>
            </a:endParaRPr>
          </a:p>
          <a:p>
            <a:pPr marL="457200" indent="-457200">
              <a:spcBef>
                <a:spcPts val="30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掌握数制概念和计算机中二进制数特点</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二进制数与其他计数制数之间的转换规则</a:t>
            </a:r>
            <a:endParaRPr kumimoji="1" lang="en-US" altLang="zh-CN" sz="2400" dirty="0">
              <a:latin typeface="KaiTi" panose="02010609060101010101" pitchFamily="49" charset="-122"/>
              <a:ea typeface="KaiTi" panose="02010609060101010101" pitchFamily="49" charset="-122"/>
            </a:endParaRPr>
          </a:p>
          <a:p>
            <a:pPr marL="457200" indent="-457200">
              <a:spcBef>
                <a:spcPts val="30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掌握编码概念和计算机中对数据的编码表示</a:t>
            </a:r>
            <a:endParaRPr kumimoji="1" lang="en-US" altLang="zh-CN" sz="2800" dirty="0">
              <a:latin typeface="Songti SC" panose="02010600040101010101" pitchFamily="2" charset="-122"/>
              <a:ea typeface="Songti SC" panose="02010600040101010101" pitchFamily="2" charset="-122"/>
            </a:endParaRPr>
          </a:p>
          <a:p>
            <a:pPr marL="914400" lvl="1" indent="-457200">
              <a:spcBef>
                <a:spcPts val="1200"/>
              </a:spcBef>
              <a:buFont typeface="Lucida Grande" panose="020B0600040502020204" pitchFamily="34" charset="0"/>
              <a:buChar char="▪"/>
            </a:pPr>
            <a:r>
              <a:rPr lang="zh-CN" altLang="en-US" sz="2400" dirty="0">
                <a:latin typeface="KaiTi" panose="02010609060101010101" pitchFamily="49" charset="-122"/>
                <a:ea typeface="KaiTi" panose="02010609060101010101" pitchFamily="49" charset="-122"/>
              </a:rPr>
              <a:t>定点数的补码编码方式</a:t>
            </a:r>
            <a:endParaRPr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lang="zh-CN" altLang="en-US" sz="2400" dirty="0">
                <a:latin typeface="KaiTi" panose="02010609060101010101" pitchFamily="49" charset="-122"/>
                <a:ea typeface="KaiTi" panose="02010609060101010101" pitchFamily="49" charset="-122"/>
              </a:rPr>
              <a:t>浮点数的编码表示</a:t>
            </a:r>
            <a:endParaRPr lang="en-US" altLang="zh-CN" sz="2400" dirty="0">
              <a:latin typeface="KaiTi" panose="02010609060101010101" pitchFamily="49" charset="-122"/>
              <a:ea typeface="KaiTi" panose="02010609060101010101" pitchFamily="49" charset="-122"/>
            </a:endParaRPr>
          </a:p>
          <a:p>
            <a:pPr marL="914400" lvl="1" indent="-457200">
              <a:spcBef>
                <a:spcPts val="1200"/>
              </a:spcBef>
              <a:buFont typeface="Lucida Grande" panose="020B0600040502020204" pitchFamily="34" charset="0"/>
              <a:buChar char="▪"/>
            </a:pPr>
            <a:r>
              <a:rPr lang="zh-CN" altLang="en-US" sz="2400" dirty="0">
                <a:latin typeface="KaiTi" panose="02010609060101010101" pitchFamily="49" charset="-122"/>
                <a:ea typeface="KaiTi" panose="02010609060101010101" pitchFamily="49" charset="-122"/>
              </a:rPr>
              <a:t>十进制数的二进制编码表示</a:t>
            </a:r>
            <a:endParaRPr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4A7CAB45-EF28-7BF1-939D-0B8FBC121F0E}"/>
              </a:ext>
            </a:extLst>
          </p:cNvPr>
          <p:cNvSpPr>
            <a:spLocks noGrp="1"/>
          </p:cNvSpPr>
          <p:nvPr>
            <p:ph type="sldNum" sz="quarter" idx="12"/>
          </p:nvPr>
        </p:nvSpPr>
        <p:spPr/>
        <p:txBody>
          <a:bodyPr/>
          <a:lstStyle/>
          <a:p>
            <a:fld id="{392CBAA0-59E6-204E-8F03-85E5040D48B8}" type="slidenum">
              <a:rPr kumimoji="1" lang="zh-CN" altLang="en-US" smtClean="0"/>
              <a:t>87</a:t>
            </a:fld>
            <a:r>
              <a:rPr kumimoji="1" lang="en-US" altLang="zh-CN"/>
              <a:t>/89</a:t>
            </a:r>
            <a:endParaRPr kumimoji="1" lang="zh-CN" altLang="en-US" dirty="0"/>
          </a:p>
        </p:txBody>
      </p:sp>
    </p:spTree>
    <p:extLst>
      <p:ext uri="{BB962C8B-B14F-4D97-AF65-F5344CB8AC3E}">
        <p14:creationId xmlns:p14="http://schemas.microsoft.com/office/powerpoint/2010/main" val="38337285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第一章 作业</a:t>
            </a:r>
          </a:p>
        </p:txBody>
      </p:sp>
      <p:sp>
        <p:nvSpPr>
          <p:cNvPr id="5" name="文本框 4">
            <a:extLst>
              <a:ext uri="{FF2B5EF4-FFF2-40B4-BE49-F238E27FC236}">
                <a16:creationId xmlns:a16="http://schemas.microsoft.com/office/drawing/2014/main" id="{5B7D2AFB-FDFD-970A-4CED-0043E82683DD}"/>
              </a:ext>
            </a:extLst>
          </p:cNvPr>
          <p:cNvSpPr txBox="1"/>
          <p:nvPr/>
        </p:nvSpPr>
        <p:spPr>
          <a:xfrm>
            <a:off x="1766953" y="1458805"/>
            <a:ext cx="8421494" cy="565411"/>
          </a:xfrm>
          <a:prstGeom prst="rect">
            <a:avLst/>
          </a:prstGeom>
          <a:noFill/>
        </p:spPr>
        <p:txBody>
          <a:bodyPr wrap="square">
            <a:spAutoFit/>
          </a:bodyPr>
          <a:lstStyle/>
          <a:p>
            <a:pPr lvl="1">
              <a:lnSpc>
                <a:spcPct val="114000"/>
              </a:lnSpc>
              <a:spcBef>
                <a:spcPts val="600"/>
              </a:spcBef>
            </a:pPr>
            <a:r>
              <a:rPr kumimoji="1" lang="zh-CN" altLang="en-US" sz="2800" dirty="0">
                <a:latin typeface="Songti SC" panose="02010600040101010101" pitchFamily="2" charset="-122"/>
                <a:ea typeface="Songti SC" panose="02010600040101010101" pitchFamily="2" charset="-122"/>
              </a:rPr>
              <a:t>教材：</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数字电子技术基础简明教程（第四版）</a:t>
            </a:r>
            <a:r>
              <a:rPr kumimoji="1" lang="en-US" altLang="zh-CN" sz="2800" dirty="0">
                <a:latin typeface="Songti SC" panose="02010600040101010101" pitchFamily="2" charset="-122"/>
                <a:ea typeface="Songti SC" panose="02010600040101010101" pitchFamily="2" charset="-122"/>
              </a:rPr>
              <a:t>》</a:t>
            </a:r>
          </a:p>
        </p:txBody>
      </p:sp>
      <p:sp>
        <p:nvSpPr>
          <p:cNvPr id="6" name="Text Box 4">
            <a:extLst>
              <a:ext uri="{FF2B5EF4-FFF2-40B4-BE49-F238E27FC236}">
                <a16:creationId xmlns:a16="http://schemas.microsoft.com/office/drawing/2014/main" id="{C53E188E-3A15-3CC9-B2FE-CFE4A90E5801}"/>
              </a:ext>
            </a:extLst>
          </p:cNvPr>
          <p:cNvSpPr txBox="1">
            <a:spLocks noChangeArrowheads="1"/>
          </p:cNvSpPr>
          <p:nvPr/>
        </p:nvSpPr>
        <p:spPr bwMode="auto">
          <a:xfrm>
            <a:off x="2912054" y="3296943"/>
            <a:ext cx="6131292" cy="59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marL="457200" indent="-457200" eaLnBrk="1" hangingPunct="1">
              <a:lnSpc>
                <a:spcPct val="125000"/>
              </a:lnSpc>
              <a:spcBef>
                <a:spcPts val="1200"/>
              </a:spcBef>
              <a:buFont typeface="標楷體" panose="02010601000101010101" pitchFamily="2" charset="-120"/>
              <a:buChar char="•"/>
            </a:pPr>
            <a:r>
              <a:rPr lang="zh-CN" altLang="en-US" b="0" dirty="0">
                <a:latin typeface="Myriad Pro" panose="020B0503030403020204" pitchFamily="34" charset="0"/>
                <a:ea typeface="Songti SC" panose="02010600040101010101" pitchFamily="2" charset="-122"/>
              </a:rPr>
              <a:t>习题：</a:t>
            </a:r>
            <a:r>
              <a:rPr lang="en-US" altLang="zh-CN" b="0" dirty="0">
                <a:latin typeface="Myriad Pro" panose="020B0503030403020204" pitchFamily="34" charset="0"/>
                <a:ea typeface="Songti SC" panose="02010600040101010101" pitchFamily="2" charset="-122"/>
              </a:rPr>
              <a:t>1.1,</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1.2,</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1.3</a:t>
            </a:r>
          </a:p>
        </p:txBody>
      </p:sp>
      <p:sp>
        <p:nvSpPr>
          <p:cNvPr id="2" name="灯片编号占位符 1">
            <a:extLst>
              <a:ext uri="{FF2B5EF4-FFF2-40B4-BE49-F238E27FC236}">
                <a16:creationId xmlns:a16="http://schemas.microsoft.com/office/drawing/2014/main" id="{C64A34E9-01D8-C2ED-2070-5E81145C854B}"/>
              </a:ext>
            </a:extLst>
          </p:cNvPr>
          <p:cNvSpPr>
            <a:spLocks noGrp="1"/>
          </p:cNvSpPr>
          <p:nvPr>
            <p:ph type="sldNum" sz="quarter" idx="12"/>
          </p:nvPr>
        </p:nvSpPr>
        <p:spPr/>
        <p:txBody>
          <a:bodyPr/>
          <a:lstStyle/>
          <a:p>
            <a:fld id="{392CBAA0-59E6-204E-8F03-85E5040D48B8}" type="slidenum">
              <a:rPr kumimoji="1" lang="zh-CN" altLang="en-US" smtClean="0"/>
              <a:t>88</a:t>
            </a:fld>
            <a:r>
              <a:rPr kumimoji="1" lang="en-US" altLang="zh-CN"/>
              <a:t>/89</a:t>
            </a:r>
            <a:endParaRPr kumimoji="1" lang="zh-CN" altLang="en-US" dirty="0"/>
          </a:p>
        </p:txBody>
      </p:sp>
    </p:spTree>
    <p:extLst>
      <p:ext uri="{BB962C8B-B14F-4D97-AF65-F5344CB8AC3E}">
        <p14:creationId xmlns:p14="http://schemas.microsoft.com/office/powerpoint/2010/main" val="26851633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4F09176-ECB7-EE40-853F-E8B63B55E6B1}"/>
              </a:ext>
            </a:extLst>
          </p:cNvPr>
          <p:cNvSpPr/>
          <p:nvPr/>
        </p:nvSpPr>
        <p:spPr>
          <a:xfrm>
            <a:off x="0" y="2921168"/>
            <a:ext cx="12192000" cy="1015663"/>
          </a:xfrm>
          <a:prstGeom prst="rect">
            <a:avLst/>
          </a:prstGeom>
        </p:spPr>
        <p:txBody>
          <a:bodyPr wrap="square">
            <a:spAutoFit/>
          </a:bodyPr>
          <a:lstStyle/>
          <a:p>
            <a:pPr algn="ctr">
              <a:spcBef>
                <a:spcPts val="1800"/>
              </a:spcBef>
            </a:pPr>
            <a:r>
              <a:rPr lang="en-US" altLang="zh-CN" sz="6000" dirty="0">
                <a:latin typeface="Myriad Pro" panose="020B0503030403020204" pitchFamily="34" charset="0"/>
                <a:ea typeface="SimSun" panose="02010600030101010101" pitchFamily="2" charset="-122"/>
              </a:rPr>
              <a:t>THE</a:t>
            </a:r>
            <a:r>
              <a:rPr lang="zh-CN" altLang="en-US" sz="6000" dirty="0">
                <a:latin typeface="Myriad Pro" panose="020B0503030403020204" pitchFamily="34" charset="0"/>
                <a:ea typeface="SimSun" panose="02010600030101010101" pitchFamily="2" charset="-122"/>
              </a:rPr>
              <a:t> </a:t>
            </a:r>
            <a:r>
              <a:rPr lang="en-US" altLang="zh-CN" sz="6000" dirty="0">
                <a:latin typeface="Myriad Pro" panose="020B0503030403020204" pitchFamily="34" charset="0"/>
                <a:ea typeface="SimSun" panose="02010600030101010101" pitchFamily="2" charset="-122"/>
              </a:rPr>
              <a:t>END</a:t>
            </a:r>
          </a:p>
        </p:txBody>
      </p:sp>
      <p:sp>
        <p:nvSpPr>
          <p:cNvPr id="2" name="灯片编号占位符 1">
            <a:extLst>
              <a:ext uri="{FF2B5EF4-FFF2-40B4-BE49-F238E27FC236}">
                <a16:creationId xmlns:a16="http://schemas.microsoft.com/office/drawing/2014/main" id="{54A25411-58BB-DCF9-4818-0DA18DC9BA2E}"/>
              </a:ext>
            </a:extLst>
          </p:cNvPr>
          <p:cNvSpPr>
            <a:spLocks noGrp="1"/>
          </p:cNvSpPr>
          <p:nvPr>
            <p:ph type="sldNum" sz="quarter" idx="12"/>
          </p:nvPr>
        </p:nvSpPr>
        <p:spPr/>
        <p:txBody>
          <a:bodyPr/>
          <a:lstStyle/>
          <a:p>
            <a:fld id="{392CBAA0-59E6-204E-8F03-85E5040D48B8}" type="slidenum">
              <a:rPr kumimoji="1" lang="zh-CN" altLang="en-US" smtClean="0"/>
              <a:t>89</a:t>
            </a:fld>
            <a:r>
              <a:rPr kumimoji="1" lang="en-US" altLang="zh-CN"/>
              <a:t>/89</a:t>
            </a:r>
            <a:endParaRPr kumimoji="1" lang="zh-CN" altLang="en-US" dirty="0"/>
          </a:p>
        </p:txBody>
      </p:sp>
    </p:spTree>
    <p:extLst>
      <p:ext uri="{BB962C8B-B14F-4D97-AF65-F5344CB8AC3E}">
        <p14:creationId xmlns:p14="http://schemas.microsoft.com/office/powerpoint/2010/main" val="423455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数字化编码</a:t>
            </a:r>
          </a:p>
        </p:txBody>
      </p:sp>
      <p:pic>
        <p:nvPicPr>
          <p:cNvPr id="3" name="图片 2">
            <a:extLst>
              <a:ext uri="{FF2B5EF4-FFF2-40B4-BE49-F238E27FC236}">
                <a16:creationId xmlns:a16="http://schemas.microsoft.com/office/drawing/2014/main" id="{2ABE20BF-200D-6246-95DC-7BE340C42217}"/>
              </a:ext>
            </a:extLst>
          </p:cNvPr>
          <p:cNvPicPr>
            <a:picLocks noChangeAspect="1"/>
          </p:cNvPicPr>
          <p:nvPr/>
        </p:nvPicPr>
        <p:blipFill>
          <a:blip r:embed="rId2"/>
          <a:stretch>
            <a:fillRect/>
          </a:stretch>
        </p:blipFill>
        <p:spPr>
          <a:xfrm>
            <a:off x="5816184" y="1160670"/>
            <a:ext cx="6067006" cy="4536659"/>
          </a:xfrm>
          <a:prstGeom prst="rect">
            <a:avLst/>
          </a:prstGeom>
        </p:spPr>
      </p:pic>
      <p:sp>
        <p:nvSpPr>
          <p:cNvPr id="7" name="文本框 6">
            <a:extLst>
              <a:ext uri="{FF2B5EF4-FFF2-40B4-BE49-F238E27FC236}">
                <a16:creationId xmlns:a16="http://schemas.microsoft.com/office/drawing/2014/main" id="{E98C7DBB-F4C6-8843-8BBD-32253FF8D005}"/>
              </a:ext>
            </a:extLst>
          </p:cNvPr>
          <p:cNvSpPr txBox="1"/>
          <p:nvPr/>
        </p:nvSpPr>
        <p:spPr>
          <a:xfrm>
            <a:off x="308810" y="1492050"/>
            <a:ext cx="5282521" cy="2990499"/>
          </a:xfrm>
          <a:prstGeom prst="rect">
            <a:avLst/>
          </a:prstGeom>
          <a:noFill/>
        </p:spPr>
        <p:txBody>
          <a:bodyPr wrap="square" rtlCol="0">
            <a:spAutoFit/>
          </a:bodyPr>
          <a:lstStyle/>
          <a:p>
            <a:pPr marL="342900" indent="-342900">
              <a:lnSpc>
                <a:spcPct val="125000"/>
              </a:lnSpc>
              <a:spcBef>
                <a:spcPts val="1200"/>
              </a:spcBef>
              <a:buFont typeface="Lucida Grande" panose="020B0600040502020204" pitchFamily="34" charset="0"/>
              <a:buChar char="▪"/>
            </a:pPr>
            <a:r>
              <a:rPr kumimoji="1" lang="zh-CN" altLang="en-US" sz="2400" dirty="0">
                <a:latin typeface="Songti SC" panose="02010600040101010101" pitchFamily="2" charset="-122"/>
                <a:ea typeface="Songti SC" panose="02010600040101010101" pitchFamily="2" charset="-122"/>
              </a:rPr>
              <a:t>对现实世界中的感觉媒体信息（声音、文字、静止图像、活动图像等）进行定时采样</a:t>
            </a:r>
            <a:endParaRPr kumimoji="1" lang="en-US" altLang="zh-CN" sz="2400" dirty="0">
              <a:latin typeface="Songti SC" panose="02010600040101010101" pitchFamily="2" charset="-122"/>
              <a:ea typeface="Songti SC" panose="02010600040101010101" pitchFamily="2" charset="-122"/>
            </a:endParaRPr>
          </a:p>
          <a:p>
            <a:pPr marL="342900" indent="-342900">
              <a:lnSpc>
                <a:spcPct val="125000"/>
              </a:lnSpc>
              <a:spcBef>
                <a:spcPts val="1200"/>
              </a:spcBef>
              <a:buFont typeface="Lucida Grande" panose="020B0600040502020204" pitchFamily="34" charset="0"/>
              <a:buChar char="▪"/>
            </a:pPr>
            <a:r>
              <a:rPr kumimoji="1" lang="zh-CN" altLang="en-US" sz="2400" dirty="0">
                <a:latin typeface="Songti SC" panose="02010600040101010101" pitchFamily="2" charset="-122"/>
                <a:ea typeface="Songti SC" panose="02010600040101010101" pitchFamily="2" charset="-122"/>
              </a:rPr>
              <a:t>将连续信息转换为计算机中的离散“样本”信息，然后对它们用“</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”和“</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”进行数字化编码</a:t>
            </a:r>
            <a:endParaRPr kumimoji="1" lang="en-US" altLang="zh-CN" sz="2400" dirty="0">
              <a:latin typeface="Songti SC" panose="02010600040101010101" pitchFamily="2" charset="-122"/>
              <a:ea typeface="Songti SC" panose="02010600040101010101" pitchFamily="2" charset="-122"/>
            </a:endParaRPr>
          </a:p>
        </p:txBody>
      </p:sp>
      <p:sp>
        <p:nvSpPr>
          <p:cNvPr id="6" name="矩形 5">
            <a:extLst>
              <a:ext uri="{FF2B5EF4-FFF2-40B4-BE49-F238E27FC236}">
                <a16:creationId xmlns:a16="http://schemas.microsoft.com/office/drawing/2014/main" id="{C6FAFD57-07E8-1D48-87D8-01942AEED363}"/>
              </a:ext>
            </a:extLst>
          </p:cNvPr>
          <p:cNvSpPr/>
          <p:nvPr/>
        </p:nvSpPr>
        <p:spPr>
          <a:xfrm>
            <a:off x="7047109" y="5870621"/>
            <a:ext cx="4185761" cy="461665"/>
          </a:xfrm>
          <a:prstGeom prst="rect">
            <a:avLst/>
          </a:prstGeom>
        </p:spPr>
        <p:txBody>
          <a:bodyPr wrap="none">
            <a:spAutoFit/>
          </a:bodyPr>
          <a:lstStyle/>
          <a:p>
            <a:r>
              <a:rPr kumimoji="1" lang="zh-CN" altLang="en-US" sz="2400" dirty="0">
                <a:latin typeface="Songti SC" panose="02010600040101010101" pitchFamily="2" charset="-122"/>
                <a:ea typeface="Songti SC" panose="02010600040101010101" pitchFamily="2" charset="-122"/>
              </a:rPr>
              <a:t>计算机的外部信息和内部数据</a:t>
            </a:r>
            <a:endParaRPr lang="zh-CN" altLang="en-US" sz="2400" dirty="0">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D7E801B8-8E48-23BB-BA04-38F578B1FEC1}"/>
              </a:ext>
            </a:extLst>
          </p:cNvPr>
          <p:cNvSpPr>
            <a:spLocks noGrp="1"/>
          </p:cNvSpPr>
          <p:nvPr>
            <p:ph type="sldNum" sz="quarter" idx="12"/>
          </p:nvPr>
        </p:nvSpPr>
        <p:spPr/>
        <p:txBody>
          <a:bodyPr/>
          <a:lstStyle/>
          <a:p>
            <a:fld id="{392CBAA0-59E6-204E-8F03-85E5040D48B8}" type="slidenum">
              <a:rPr kumimoji="1" lang="zh-CN" altLang="en-US" smtClean="0"/>
              <a:t>9</a:t>
            </a:fld>
            <a:r>
              <a:rPr kumimoji="1" lang="en-US" altLang="zh-CN"/>
              <a:t>/89</a:t>
            </a:r>
            <a:endParaRPr kumimoji="1" lang="zh-CN" altLang="en-US" dirty="0"/>
          </a:p>
        </p:txBody>
      </p:sp>
    </p:spTree>
    <p:extLst>
      <p:ext uri="{BB962C8B-B14F-4D97-AF65-F5344CB8AC3E}">
        <p14:creationId xmlns:p14="http://schemas.microsoft.com/office/powerpoint/2010/main" val="602372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VjYjEzYTJlMWY0ZjljZjA5ZjMyNDliODc3YWE2N2U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24883</TotalTime>
  <Words>8626</Words>
  <Application>Microsoft Macintosh PowerPoint</Application>
  <PresentationFormat>Widescreen</PresentationFormat>
  <Paragraphs>976</Paragraphs>
  <Slides>89</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105" baseType="lpstr">
      <vt:lpstr>等线</vt:lpstr>
      <vt:lpstr>等线 Light</vt:lpstr>
      <vt:lpstr>標楷體</vt:lpstr>
      <vt:lpstr>KaiTi</vt:lpstr>
      <vt:lpstr>Myriad Pro</vt:lpstr>
      <vt:lpstr>SimHei</vt:lpstr>
      <vt:lpstr>宋体</vt:lpstr>
      <vt:lpstr>Songti SC</vt:lpstr>
      <vt:lpstr>Arial</vt:lpstr>
      <vt:lpstr>Cambria Math</vt:lpstr>
      <vt:lpstr>Franklin Gothic Medium</vt:lpstr>
      <vt:lpstr>Lucida Grande</vt:lpstr>
      <vt:lpstr>Times New Roman</vt:lpstr>
      <vt:lpstr>Office 主题​​</vt:lpstr>
      <vt:lpstr>公式</vt:lpstr>
      <vt:lpstr>Equation</vt:lpstr>
      <vt:lpstr>PowerPoint Presentation</vt:lpstr>
      <vt:lpstr>课程安排</vt:lpstr>
      <vt:lpstr>《数字电路》部分</vt:lpstr>
      <vt:lpstr>数字电路及其特点</vt:lpstr>
      <vt:lpstr>数字电路及其特点</vt:lpstr>
      <vt:lpstr>数字电路及其特点</vt:lpstr>
      <vt:lpstr>逻辑代数：数字电路的基础数学工具</vt:lpstr>
      <vt:lpstr>第一章   数制与编码</vt:lpstr>
      <vt:lpstr>数字化编码</vt:lpstr>
      <vt:lpstr>1.1 进位计数制</vt:lpstr>
      <vt:lpstr>常用数制 – 十进制</vt:lpstr>
      <vt:lpstr>常用数制 – 二进制</vt:lpstr>
      <vt:lpstr>常用数制 – 八进制</vt:lpstr>
      <vt:lpstr>常用数制 – 十六进制</vt:lpstr>
      <vt:lpstr>扩展到一般情况 – R 进制</vt:lpstr>
      <vt:lpstr>扩展到一般情况 – R 进制</vt:lpstr>
      <vt:lpstr>十进制与二进制</vt:lpstr>
      <vt:lpstr>第一章   数制与编码</vt:lpstr>
      <vt:lpstr>2.2 二进制数与其他计数制数之间的转换</vt:lpstr>
      <vt:lpstr>R 进制数转换为十进制数</vt:lpstr>
      <vt:lpstr>十进制数转换为 R 进制数</vt:lpstr>
      <vt:lpstr>十进制数转换为 R 进制数</vt:lpstr>
      <vt:lpstr>十进制数转换为 R 进制数</vt:lpstr>
      <vt:lpstr>十进制数转换为 R 进制数</vt:lpstr>
      <vt:lpstr>十进制数转换为 R 进制数</vt:lpstr>
      <vt:lpstr>十进制数转换为 R 进制数</vt:lpstr>
      <vt:lpstr>二、十六进制数的相互转换</vt:lpstr>
      <vt:lpstr>二、十六进制数的相互转换</vt:lpstr>
      <vt:lpstr>二、十六进制数的相互转换</vt:lpstr>
      <vt:lpstr>第一章   数制与编码</vt:lpstr>
      <vt:lpstr>1.3 二进制的算术运算</vt:lpstr>
      <vt:lpstr>1.3 二进制的算术运算：加法</vt:lpstr>
      <vt:lpstr>1.3 二进制的算术运算：加法</vt:lpstr>
      <vt:lpstr>1.3 二进制的算术运算：减法</vt:lpstr>
      <vt:lpstr>1.3 二进制的算术运算：减法</vt:lpstr>
      <vt:lpstr>1.3 二进制的算术运算：乘法</vt:lpstr>
      <vt:lpstr>1.3 二进制的算术运算：乘法</vt:lpstr>
      <vt:lpstr>1.3 二进制的算术运算：除法</vt:lpstr>
      <vt:lpstr>第一章   数制与编码</vt:lpstr>
      <vt:lpstr>2.1 数值型数据的编码表示</vt:lpstr>
      <vt:lpstr>2.1 数值型数据的编码表示</vt:lpstr>
      <vt:lpstr>2.1.1 定点数的编码</vt:lpstr>
      <vt:lpstr>2.1.1 定点数的编码</vt:lpstr>
      <vt:lpstr>2.1.1 定点数的编码：原码表示法</vt:lpstr>
      <vt:lpstr>2.1.1 定点数的编码：原码表示法</vt:lpstr>
      <vt:lpstr>2.1.1 定点数的编码：原码表示法</vt:lpstr>
      <vt:lpstr>2.1.1 定点数的编码：补码表示法</vt:lpstr>
      <vt:lpstr>2.1.1 定点数的编码：补码表示法</vt:lpstr>
      <vt:lpstr>2.1.1 定点数的编码：补码表示法</vt:lpstr>
      <vt:lpstr>2.1.1 定点数的编码：特殊数据的补码表示</vt:lpstr>
      <vt:lpstr>2.1.1 定点数的编码：特殊数据的补码表示</vt:lpstr>
      <vt:lpstr>2.1.1 定点数的编码：特殊数据的补码表示</vt:lpstr>
      <vt:lpstr>2.1.1 定点数的编码：补码与真值之间的转换方法</vt:lpstr>
      <vt:lpstr>2.1.1 定点数的编码：补码与真值之间的转换方法</vt:lpstr>
      <vt:lpstr>2.1.1 定点数的编码：补码与真值之间的转换方法</vt:lpstr>
      <vt:lpstr>2.1.1 定点数的编码：补码与真值之间的转换方法</vt:lpstr>
      <vt:lpstr>2.1.1 定点数的编码：补码与真值之间的转换方法</vt:lpstr>
      <vt:lpstr>2.1.1 定点数的编码：反码表示法</vt:lpstr>
      <vt:lpstr>2.1.1 定点数的编码：移码表示法</vt:lpstr>
      <vt:lpstr>2.1.1 定点数的编码：移码表示法</vt:lpstr>
      <vt:lpstr>2.1.2 整数的表示 </vt:lpstr>
      <vt:lpstr>2.1.3 浮点数的表示 </vt:lpstr>
      <vt:lpstr>2.1.3 浮点数的表示 </vt:lpstr>
      <vt:lpstr>2.1.3 浮点数的表示 </vt:lpstr>
      <vt:lpstr>2.1.3 浮点数的表示 </vt:lpstr>
      <vt:lpstr>2.1.3 浮点数的表示 </vt:lpstr>
      <vt:lpstr>2.1.3 浮点数的表示 </vt:lpstr>
      <vt:lpstr>2.1.3 浮点数的表示 </vt:lpstr>
      <vt:lpstr>2.1.3 浮点数的表示 </vt:lpstr>
      <vt:lpstr>2.1.3 浮点数的表示 </vt:lpstr>
      <vt:lpstr>2.1.3 浮点数的表示 </vt:lpstr>
      <vt:lpstr>2.1.4 十进制数的二进制编码表示</vt:lpstr>
      <vt:lpstr>2.1.4 十进制数的二进制编码表示</vt:lpstr>
      <vt:lpstr>2.1.4 十进制数的二进制编码表示</vt:lpstr>
      <vt:lpstr>2.1.4 十进制数的二进制编码表示</vt:lpstr>
      <vt:lpstr>2.1.4 十进制数的二进制编码表示</vt:lpstr>
      <vt:lpstr>2.1.4 十进制数的二进制编码表示</vt:lpstr>
      <vt:lpstr>十进制数与8421码的相互转换</vt:lpstr>
      <vt:lpstr>二进制数转为8421码</vt:lpstr>
      <vt:lpstr>计算机内部的BCD码</vt:lpstr>
      <vt:lpstr>第一章   数制与编码</vt:lpstr>
      <vt:lpstr>2.2 非数值型数据的编码表示</vt:lpstr>
      <vt:lpstr>西文字符的表示</vt:lpstr>
      <vt:lpstr>西文字符的表示</vt:lpstr>
      <vt:lpstr>7位ASCII码表</vt:lpstr>
      <vt:lpstr>第一章 小结</vt:lpstr>
      <vt:lpstr>第一章 小结</vt:lpstr>
      <vt:lpstr>第一章 作业</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朱远洋</dc:creator>
  <cp:lastModifiedBy>zwang</cp:lastModifiedBy>
  <cp:revision>693</cp:revision>
  <cp:lastPrinted>2023-02-03T13:10:35Z</cp:lastPrinted>
  <dcterms:created xsi:type="dcterms:W3CDTF">2022-05-23T00:45:00Z</dcterms:created>
  <dcterms:modified xsi:type="dcterms:W3CDTF">2026-03-08T09:53:27Z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0DF405995DD0454C9BD1C6F5AE86C78F</vt:lpwstr>
  </property>
  <property fmtid="{D5CDD505-2E9C-101B-9397-08002B2CF9AE}" pid="3" name="KSOProductBuildVer">
    <vt:lpwstr>2052-11.1.0.12302</vt:lpwstr>
  </property>
</Properties>
</file>